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8" r:id="rId4"/>
    <p:sldId id="270" r:id="rId5"/>
    <p:sldId id="271" r:id="rId6"/>
    <p:sldId id="272" r:id="rId7"/>
    <p:sldId id="273" r:id="rId8"/>
    <p:sldId id="274" r:id="rId9"/>
    <p:sldId id="277" r:id="rId10"/>
    <p:sldId id="279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80441-A966-4C6D-BA76-1D238B53D06D}" v="273" dt="2020-11-09T11:16:55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iton Tavares" userId="fdc2ab21a71d34aa" providerId="LiveId" clId="{04380441-A966-4C6D-BA76-1D238B53D06D}"/>
    <pc:docChg chg="undo custSel mod addSld delSld modSld sldOrd">
      <pc:chgData name="Heliton Tavares" userId="fdc2ab21a71d34aa" providerId="LiveId" clId="{04380441-A966-4C6D-BA76-1D238B53D06D}" dt="2020-11-09T11:17:04.056" v="686" actId="1076"/>
      <pc:docMkLst>
        <pc:docMk/>
      </pc:docMkLst>
      <pc:sldChg chg="addSp delSp modSp mod">
        <pc:chgData name="Heliton Tavares" userId="fdc2ab21a71d34aa" providerId="LiveId" clId="{04380441-A966-4C6D-BA76-1D238B53D06D}" dt="2020-11-09T09:21:50.096" v="27" actId="1076"/>
        <pc:sldMkLst>
          <pc:docMk/>
          <pc:sldMk cId="635514839" sldId="256"/>
        </pc:sldMkLst>
        <pc:spChg chg="del mod">
          <ac:chgData name="Heliton Tavares" userId="fdc2ab21a71d34aa" providerId="LiveId" clId="{04380441-A966-4C6D-BA76-1D238B53D06D}" dt="2020-11-09T09:21:02.571" v="14" actId="478"/>
          <ac:spMkLst>
            <pc:docMk/>
            <pc:sldMk cId="635514839" sldId="256"/>
            <ac:spMk id="2" creationId="{0A5EF271-2AC5-4654-B826-982CC7EA906B}"/>
          </ac:spMkLst>
        </pc:spChg>
        <pc:spChg chg="mod">
          <ac:chgData name="Heliton Tavares" userId="fdc2ab21a71d34aa" providerId="LiveId" clId="{04380441-A966-4C6D-BA76-1D238B53D06D}" dt="2020-11-09T09:20:28.489" v="9" actId="26606"/>
          <ac:spMkLst>
            <pc:docMk/>
            <pc:sldMk cId="635514839" sldId="256"/>
            <ac:spMk id="3" creationId="{8A55644C-A9EE-45A0-A399-224B2ADE990E}"/>
          </ac:spMkLst>
        </pc:spChg>
        <pc:spChg chg="add del mod">
          <ac:chgData name="Heliton Tavares" userId="fdc2ab21a71d34aa" providerId="LiveId" clId="{04380441-A966-4C6D-BA76-1D238B53D06D}" dt="2020-11-09T09:21:21.514" v="20" actId="478"/>
          <ac:spMkLst>
            <pc:docMk/>
            <pc:sldMk cId="635514839" sldId="256"/>
            <ac:spMk id="6" creationId="{014BB8A4-074A-4687-9B80-B67F77046F4F}"/>
          </ac:spMkLst>
        </pc:spChg>
        <pc:spChg chg="del">
          <ac:chgData name="Heliton Tavares" userId="fdc2ab21a71d34aa" providerId="LiveId" clId="{04380441-A966-4C6D-BA76-1D238B53D06D}" dt="2020-11-09T09:20:28.489" v="9" actId="26606"/>
          <ac:spMkLst>
            <pc:docMk/>
            <pc:sldMk cId="635514839" sldId="256"/>
            <ac:spMk id="9" creationId="{0671A8AE-40A1-4631-A6B8-581AFF065482}"/>
          </ac:spMkLst>
        </pc:spChg>
        <pc:spChg chg="mod">
          <ac:chgData name="Heliton Tavares" userId="fdc2ab21a71d34aa" providerId="LiveId" clId="{04380441-A966-4C6D-BA76-1D238B53D06D}" dt="2020-11-09T09:21:44.040" v="26" actId="1076"/>
          <ac:spMkLst>
            <pc:docMk/>
            <pc:sldMk cId="635514839" sldId="256"/>
            <ac:spMk id="10" creationId="{E431D25A-92E8-44D9-B4FE-5F4584EB7B5F}"/>
          </ac:spMkLst>
        </pc:spChg>
        <pc:spChg chg="del">
          <ac:chgData name="Heliton Tavares" userId="fdc2ab21a71d34aa" providerId="LiveId" clId="{04380441-A966-4C6D-BA76-1D238B53D06D}" dt="2020-11-09T09:20:28.489" v="9" actId="26606"/>
          <ac:spMkLst>
            <pc:docMk/>
            <pc:sldMk cId="635514839" sldId="256"/>
            <ac:spMk id="11" creationId="{AB58EF07-17C2-48CF-ABB0-EEF1F17CB8F0}"/>
          </ac:spMkLst>
        </pc:spChg>
        <pc:spChg chg="mod">
          <ac:chgData name="Heliton Tavares" userId="fdc2ab21a71d34aa" providerId="LiveId" clId="{04380441-A966-4C6D-BA76-1D238B53D06D}" dt="2020-11-09T09:21:32.449" v="23" actId="1076"/>
          <ac:spMkLst>
            <pc:docMk/>
            <pc:sldMk cId="635514839" sldId="256"/>
            <ac:spMk id="12" creationId="{DC22B781-E689-4879-874B-DBDE8CCA46D3}"/>
          </ac:spMkLst>
        </pc:spChg>
        <pc:spChg chg="del">
          <ac:chgData name="Heliton Tavares" userId="fdc2ab21a71d34aa" providerId="LiveId" clId="{04380441-A966-4C6D-BA76-1D238B53D06D}" dt="2020-11-09T09:20:28.489" v="9" actId="26606"/>
          <ac:spMkLst>
            <pc:docMk/>
            <pc:sldMk cId="635514839" sldId="256"/>
            <ac:spMk id="13" creationId="{AF2F604E-43BE-4DC3-B983-E071523364F8}"/>
          </ac:spMkLst>
        </pc:spChg>
        <pc:spChg chg="add mod">
          <ac:chgData name="Heliton Tavares" userId="fdc2ab21a71d34aa" providerId="LiveId" clId="{04380441-A966-4C6D-BA76-1D238B53D06D}" dt="2020-11-09T09:21:50.096" v="27" actId="1076"/>
          <ac:spMkLst>
            <pc:docMk/>
            <pc:sldMk cId="635514839" sldId="256"/>
            <ac:spMk id="14" creationId="{9A59C410-34F5-4AA3-BA3C-AAF35F82201E}"/>
          </ac:spMkLst>
        </pc:spChg>
        <pc:spChg chg="del">
          <ac:chgData name="Heliton Tavares" userId="fdc2ab21a71d34aa" providerId="LiveId" clId="{04380441-A966-4C6D-BA76-1D238B53D06D}" dt="2020-11-09T09:20:28.489" v="9" actId="26606"/>
          <ac:spMkLst>
            <pc:docMk/>
            <pc:sldMk cId="635514839" sldId="256"/>
            <ac:spMk id="15" creationId="{08C9B587-E65E-4B52-B37C-ABEBB6E87928}"/>
          </ac:spMkLst>
        </pc:spChg>
        <pc:spChg chg="add">
          <ac:chgData name="Heliton Tavares" userId="fdc2ab21a71d34aa" providerId="LiveId" clId="{04380441-A966-4C6D-BA76-1D238B53D06D}" dt="2020-11-09T09:20:28.489" v="9" actId="26606"/>
          <ac:spMkLst>
            <pc:docMk/>
            <pc:sldMk cId="635514839" sldId="256"/>
            <ac:spMk id="20" creationId="{5A59F003-E00A-43F9-91DC-CC54E3B87466}"/>
          </ac:spMkLst>
        </pc:spChg>
        <pc:spChg chg="add">
          <ac:chgData name="Heliton Tavares" userId="fdc2ab21a71d34aa" providerId="LiveId" clId="{04380441-A966-4C6D-BA76-1D238B53D06D}" dt="2020-11-09T09:20:28.489" v="9" actId="26606"/>
          <ac:spMkLst>
            <pc:docMk/>
            <pc:sldMk cId="635514839" sldId="256"/>
            <ac:spMk id="22" creationId="{D74A4382-E3AD-430A-9A1F-DFA3E0E77A7D}"/>
          </ac:spMkLst>
        </pc:spChg>
        <pc:spChg chg="add">
          <ac:chgData name="Heliton Tavares" userId="fdc2ab21a71d34aa" providerId="LiveId" clId="{04380441-A966-4C6D-BA76-1D238B53D06D}" dt="2020-11-09T09:20:28.489" v="9" actId="26606"/>
          <ac:spMkLst>
            <pc:docMk/>
            <pc:sldMk cId="635514839" sldId="256"/>
            <ac:spMk id="24" creationId="{79F40191-0F44-4FD1-82CC-ACB507C14BE6}"/>
          </ac:spMkLst>
        </pc:spChg>
        <pc:picChg chg="add del mod">
          <ac:chgData name="Heliton Tavares" userId="fdc2ab21a71d34aa" providerId="LiveId" clId="{04380441-A966-4C6D-BA76-1D238B53D06D}" dt="2020-11-09T09:21:36.366" v="25" actId="1076"/>
          <ac:picMkLst>
            <pc:docMk/>
            <pc:sldMk cId="635514839" sldId="256"/>
            <ac:picMk id="5" creationId="{5977C900-0E16-4D9E-980D-FE4502DCEE87}"/>
          </ac:picMkLst>
        </pc:picChg>
      </pc:sldChg>
      <pc:sldChg chg="del">
        <pc:chgData name="Heliton Tavares" userId="fdc2ab21a71d34aa" providerId="LiveId" clId="{04380441-A966-4C6D-BA76-1D238B53D06D}" dt="2020-11-09T09:26:28.630" v="28" actId="47"/>
        <pc:sldMkLst>
          <pc:docMk/>
          <pc:sldMk cId="3399363122" sldId="263"/>
        </pc:sldMkLst>
      </pc:sldChg>
      <pc:sldChg chg="del">
        <pc:chgData name="Heliton Tavares" userId="fdc2ab21a71d34aa" providerId="LiveId" clId="{04380441-A966-4C6D-BA76-1D238B53D06D}" dt="2020-11-09T09:26:28.630" v="28" actId="47"/>
        <pc:sldMkLst>
          <pc:docMk/>
          <pc:sldMk cId="62762191" sldId="264"/>
        </pc:sldMkLst>
      </pc:sldChg>
      <pc:sldChg chg="del">
        <pc:chgData name="Heliton Tavares" userId="fdc2ab21a71d34aa" providerId="LiveId" clId="{04380441-A966-4C6D-BA76-1D238B53D06D}" dt="2020-11-09T09:26:28.630" v="28" actId="47"/>
        <pc:sldMkLst>
          <pc:docMk/>
          <pc:sldMk cId="3889795505" sldId="265"/>
        </pc:sldMkLst>
      </pc:sldChg>
      <pc:sldChg chg="del">
        <pc:chgData name="Heliton Tavares" userId="fdc2ab21a71d34aa" providerId="LiveId" clId="{04380441-A966-4C6D-BA76-1D238B53D06D}" dt="2020-11-09T09:26:28.630" v="28" actId="47"/>
        <pc:sldMkLst>
          <pc:docMk/>
          <pc:sldMk cId="3209298522" sldId="266"/>
        </pc:sldMkLst>
      </pc:sldChg>
      <pc:sldChg chg="del">
        <pc:chgData name="Heliton Tavares" userId="fdc2ab21a71d34aa" providerId="LiveId" clId="{04380441-A966-4C6D-BA76-1D238B53D06D}" dt="2020-11-09T09:26:36.914" v="29" actId="47"/>
        <pc:sldMkLst>
          <pc:docMk/>
          <pc:sldMk cId="1951372642" sldId="268"/>
        </pc:sldMkLst>
      </pc:sldChg>
      <pc:sldChg chg="del">
        <pc:chgData name="Heliton Tavares" userId="fdc2ab21a71d34aa" providerId="LiveId" clId="{04380441-A966-4C6D-BA76-1D238B53D06D}" dt="2020-11-09T09:26:36.914" v="29" actId="47"/>
        <pc:sldMkLst>
          <pc:docMk/>
          <pc:sldMk cId="2210415425" sldId="269"/>
        </pc:sldMkLst>
      </pc:sldChg>
      <pc:sldChg chg="modSp">
        <pc:chgData name="Heliton Tavares" userId="fdc2ab21a71d34aa" providerId="LiveId" clId="{04380441-A966-4C6D-BA76-1D238B53D06D}" dt="2020-11-09T10:53:27.821" v="558" actId="20577"/>
        <pc:sldMkLst>
          <pc:docMk/>
          <pc:sldMk cId="2453590271" sldId="270"/>
        </pc:sldMkLst>
        <pc:graphicFrameChg chg="mod">
          <ac:chgData name="Heliton Tavares" userId="fdc2ab21a71d34aa" providerId="LiveId" clId="{04380441-A966-4C6D-BA76-1D238B53D06D}" dt="2020-11-09T10:53:27.821" v="558" actId="20577"/>
          <ac:graphicFrameMkLst>
            <pc:docMk/>
            <pc:sldMk cId="2453590271" sldId="270"/>
            <ac:graphicFrameMk id="5" creationId="{CBAED201-E969-4024-9802-B9CF65D99AEB}"/>
          </ac:graphicFrameMkLst>
        </pc:graphicFrameChg>
      </pc:sldChg>
      <pc:sldChg chg="addSp delSp modSp mod">
        <pc:chgData name="Heliton Tavares" userId="fdc2ab21a71d34aa" providerId="LiveId" clId="{04380441-A966-4C6D-BA76-1D238B53D06D}" dt="2020-11-09T09:38:30.922" v="163" actId="1076"/>
        <pc:sldMkLst>
          <pc:docMk/>
          <pc:sldMk cId="2934812777" sldId="271"/>
        </pc:sldMkLst>
        <pc:spChg chg="mod">
          <ac:chgData name="Heliton Tavares" userId="fdc2ab21a71d34aa" providerId="LiveId" clId="{04380441-A966-4C6D-BA76-1D238B53D06D}" dt="2020-11-09T09:26:51.187" v="53" actId="20577"/>
          <ac:spMkLst>
            <pc:docMk/>
            <pc:sldMk cId="2934812777" sldId="271"/>
            <ac:spMk id="2" creationId="{84CEBF20-7541-4DA1-885B-D594F8FDD1E4}"/>
          </ac:spMkLst>
        </pc:spChg>
        <pc:spChg chg="add mod">
          <ac:chgData name="Heliton Tavares" userId="fdc2ab21a71d34aa" providerId="LiveId" clId="{04380441-A966-4C6D-BA76-1D238B53D06D}" dt="2020-11-09T09:38:27.496" v="162" actId="1076"/>
          <ac:spMkLst>
            <pc:docMk/>
            <pc:sldMk cId="2934812777" sldId="271"/>
            <ac:spMk id="8" creationId="{83BD85DA-BE70-4C71-9560-E56B257871C2}"/>
          </ac:spMkLst>
        </pc:spChg>
        <pc:picChg chg="add mod">
          <ac:chgData name="Heliton Tavares" userId="fdc2ab21a71d34aa" providerId="LiveId" clId="{04380441-A966-4C6D-BA76-1D238B53D06D}" dt="2020-11-09T09:27:27.935" v="57" actId="14100"/>
          <ac:picMkLst>
            <pc:docMk/>
            <pc:sldMk cId="2934812777" sldId="271"/>
            <ac:picMk id="3" creationId="{1F2217A4-31E6-4B66-B3E5-8CBDA3EFC2AC}"/>
          </ac:picMkLst>
        </pc:picChg>
        <pc:picChg chg="del">
          <ac:chgData name="Heliton Tavares" userId="fdc2ab21a71d34aa" providerId="LiveId" clId="{04380441-A966-4C6D-BA76-1D238B53D06D}" dt="2020-11-09T09:26:59.248" v="54" actId="478"/>
          <ac:picMkLst>
            <pc:docMk/>
            <pc:sldMk cId="2934812777" sldId="271"/>
            <ac:picMk id="4" creationId="{E95B3F61-1288-431C-9C05-91CB0393AE95}"/>
          </ac:picMkLst>
        </pc:picChg>
        <pc:picChg chg="del">
          <ac:chgData name="Heliton Tavares" userId="fdc2ab21a71d34aa" providerId="LiveId" clId="{04380441-A966-4C6D-BA76-1D238B53D06D}" dt="2020-11-09T09:26:59.248" v="54" actId="478"/>
          <ac:picMkLst>
            <pc:docMk/>
            <pc:sldMk cId="2934812777" sldId="271"/>
            <ac:picMk id="5" creationId="{9BAB9C53-F3F3-4DA4-A05B-D5862EE2C438}"/>
          </ac:picMkLst>
        </pc:picChg>
        <pc:picChg chg="del">
          <ac:chgData name="Heliton Tavares" userId="fdc2ab21a71d34aa" providerId="LiveId" clId="{04380441-A966-4C6D-BA76-1D238B53D06D}" dt="2020-11-09T09:26:59.248" v="54" actId="478"/>
          <ac:picMkLst>
            <pc:docMk/>
            <pc:sldMk cId="2934812777" sldId="271"/>
            <ac:picMk id="6" creationId="{EA829BB2-F358-4E48-BA67-F89DFBA7EC17}"/>
          </ac:picMkLst>
        </pc:picChg>
        <pc:picChg chg="add mod">
          <ac:chgData name="Heliton Tavares" userId="fdc2ab21a71d34aa" providerId="LiveId" clId="{04380441-A966-4C6D-BA76-1D238B53D06D}" dt="2020-11-09T09:38:30.922" v="163" actId="1076"/>
          <ac:picMkLst>
            <pc:docMk/>
            <pc:sldMk cId="2934812777" sldId="271"/>
            <ac:picMk id="7" creationId="{81FFF8CE-A235-4BFB-89A2-2381A73363B7}"/>
          </ac:picMkLst>
        </pc:picChg>
        <pc:picChg chg="add mod">
          <ac:chgData name="Heliton Tavares" userId="fdc2ab21a71d34aa" providerId="LiveId" clId="{04380441-A966-4C6D-BA76-1D238B53D06D}" dt="2020-11-09T09:30:49.084" v="95" actId="1076"/>
          <ac:picMkLst>
            <pc:docMk/>
            <pc:sldMk cId="2934812777" sldId="271"/>
            <ac:picMk id="9" creationId="{460CDD63-62A3-440F-8DC2-597671520196}"/>
          </ac:picMkLst>
        </pc:picChg>
        <pc:picChg chg="add mod">
          <ac:chgData name="Heliton Tavares" userId="fdc2ab21a71d34aa" providerId="LiveId" clId="{04380441-A966-4C6D-BA76-1D238B53D06D}" dt="2020-11-09T09:38:24.083" v="161" actId="1076"/>
          <ac:picMkLst>
            <pc:docMk/>
            <pc:sldMk cId="2934812777" sldId="271"/>
            <ac:picMk id="11" creationId="{6312FD44-AD8B-46F7-AC68-D320EC3440B5}"/>
          </ac:picMkLst>
        </pc:picChg>
      </pc:sldChg>
      <pc:sldChg chg="addSp delSp modSp mod">
        <pc:chgData name="Heliton Tavares" userId="fdc2ab21a71d34aa" providerId="LiveId" clId="{04380441-A966-4C6D-BA76-1D238B53D06D}" dt="2020-11-09T10:17:16.598" v="405" actId="14100"/>
        <pc:sldMkLst>
          <pc:docMk/>
          <pc:sldMk cId="1665649354" sldId="272"/>
        </pc:sldMkLst>
        <pc:spChg chg="mod">
          <ac:chgData name="Heliton Tavares" userId="fdc2ab21a71d34aa" providerId="LiveId" clId="{04380441-A966-4C6D-BA76-1D238B53D06D}" dt="2020-11-09T09:34:19.560" v="147" actId="20577"/>
          <ac:spMkLst>
            <pc:docMk/>
            <pc:sldMk cId="1665649354" sldId="272"/>
            <ac:spMk id="2" creationId="{72D9721A-517D-483C-99CF-051F59E97755}"/>
          </ac:spMkLst>
        </pc:spChg>
        <pc:spChg chg="del">
          <ac:chgData name="Heliton Tavares" userId="fdc2ab21a71d34aa" providerId="LiveId" clId="{04380441-A966-4C6D-BA76-1D238B53D06D}" dt="2020-11-09T09:34:50.028" v="155" actId="478"/>
          <ac:spMkLst>
            <pc:docMk/>
            <pc:sldMk cId="1665649354" sldId="272"/>
            <ac:spMk id="6" creationId="{9F3FA6DD-C1A8-46A3-B9D3-257C6D820F5C}"/>
          </ac:spMkLst>
        </pc:spChg>
        <pc:spChg chg="del">
          <ac:chgData name="Heliton Tavares" userId="fdc2ab21a71d34aa" providerId="LiveId" clId="{04380441-A966-4C6D-BA76-1D238B53D06D}" dt="2020-11-09T09:34:52.187" v="156" actId="478"/>
          <ac:spMkLst>
            <pc:docMk/>
            <pc:sldMk cId="1665649354" sldId="272"/>
            <ac:spMk id="7" creationId="{7F3DEB16-7F1D-4727-894E-206A8895EF4A}"/>
          </ac:spMkLst>
        </pc:spChg>
        <pc:spChg chg="del mod">
          <ac:chgData name="Heliton Tavares" userId="fdc2ab21a71d34aa" providerId="LiveId" clId="{04380441-A966-4C6D-BA76-1D238B53D06D}" dt="2020-11-09T09:34:39.515" v="152" actId="478"/>
          <ac:spMkLst>
            <pc:docMk/>
            <pc:sldMk cId="1665649354" sldId="272"/>
            <ac:spMk id="8" creationId="{8179E95A-28E2-4B65-B3DB-ACDF43973E45}"/>
          </ac:spMkLst>
        </pc:spChg>
        <pc:spChg chg="del">
          <ac:chgData name="Heliton Tavares" userId="fdc2ab21a71d34aa" providerId="LiveId" clId="{04380441-A966-4C6D-BA76-1D238B53D06D}" dt="2020-11-09T09:34:55.578" v="158" actId="478"/>
          <ac:spMkLst>
            <pc:docMk/>
            <pc:sldMk cId="1665649354" sldId="272"/>
            <ac:spMk id="14" creationId="{C15C6AA3-7234-4492-B492-F64F62DDB254}"/>
          </ac:spMkLst>
        </pc:spChg>
        <pc:spChg chg="del">
          <ac:chgData name="Heliton Tavares" userId="fdc2ab21a71d34aa" providerId="LiveId" clId="{04380441-A966-4C6D-BA76-1D238B53D06D}" dt="2020-11-09T09:34:57.376" v="159" actId="478"/>
          <ac:spMkLst>
            <pc:docMk/>
            <pc:sldMk cId="1665649354" sldId="272"/>
            <ac:spMk id="15" creationId="{AD4E67A1-1894-46B4-9E14-0068D76F8194}"/>
          </ac:spMkLst>
        </pc:spChg>
        <pc:spChg chg="del">
          <ac:chgData name="Heliton Tavares" userId="fdc2ab21a71d34aa" providerId="LiveId" clId="{04380441-A966-4C6D-BA76-1D238B53D06D}" dt="2020-11-09T09:34:43.126" v="153" actId="478"/>
          <ac:spMkLst>
            <pc:docMk/>
            <pc:sldMk cId="1665649354" sldId="272"/>
            <ac:spMk id="16" creationId="{C2350BFB-CABB-441F-B045-C3B4ED3A93B0}"/>
          </ac:spMkLst>
        </pc:spChg>
        <pc:spChg chg="add">
          <ac:chgData name="Heliton Tavares" userId="fdc2ab21a71d34aa" providerId="LiveId" clId="{04380441-A966-4C6D-BA76-1D238B53D06D}" dt="2020-11-09T10:06:54.144" v="285" actId="22"/>
          <ac:spMkLst>
            <pc:docMk/>
            <pc:sldMk cId="1665649354" sldId="272"/>
            <ac:spMk id="20" creationId="{98ED4299-E560-4F11-ACD1-8E6ABB67D275}"/>
          </ac:spMkLst>
        </pc:spChg>
        <pc:spChg chg="add del mod">
          <ac:chgData name="Heliton Tavares" userId="fdc2ab21a71d34aa" providerId="LiveId" clId="{04380441-A966-4C6D-BA76-1D238B53D06D}" dt="2020-11-09T10:17:11.498" v="404" actId="1076"/>
          <ac:spMkLst>
            <pc:docMk/>
            <pc:sldMk cId="1665649354" sldId="272"/>
            <ac:spMk id="21" creationId="{A853677A-FF56-4B67-A765-EC10D637E5B4}"/>
          </ac:spMkLst>
        </pc:spChg>
        <pc:spChg chg="add del mod">
          <ac:chgData name="Heliton Tavares" userId="fdc2ab21a71d34aa" providerId="LiveId" clId="{04380441-A966-4C6D-BA76-1D238B53D06D}" dt="2020-11-09T10:11:44.966" v="365" actId="22"/>
          <ac:spMkLst>
            <pc:docMk/>
            <pc:sldMk cId="1665649354" sldId="272"/>
            <ac:spMk id="23" creationId="{DE7E23C6-D330-412A-AB74-9C1C7BC7398F}"/>
          </ac:spMkLst>
        </pc:spChg>
        <pc:grpChg chg="del">
          <ac:chgData name="Heliton Tavares" userId="fdc2ab21a71d34aa" providerId="LiveId" clId="{04380441-A966-4C6D-BA76-1D238B53D06D}" dt="2020-11-09T09:34:46.392" v="154" actId="478"/>
          <ac:grpSpMkLst>
            <pc:docMk/>
            <pc:sldMk cId="1665649354" sldId="272"/>
            <ac:grpSpMk id="10" creationId="{63CEDCF2-E899-47D3-A91D-C12BEBCC5445}"/>
          </ac:grpSpMkLst>
        </pc:grpChg>
        <pc:grpChg chg="del">
          <ac:chgData name="Heliton Tavares" userId="fdc2ab21a71d34aa" providerId="LiveId" clId="{04380441-A966-4C6D-BA76-1D238B53D06D}" dt="2020-11-09T09:34:53.620" v="157" actId="478"/>
          <ac:grpSpMkLst>
            <pc:docMk/>
            <pc:sldMk cId="1665649354" sldId="272"/>
            <ac:grpSpMk id="11" creationId="{0B3FCEB5-4782-4FCA-BF15-2831B1D70B60}"/>
          </ac:grpSpMkLst>
        </pc:grpChg>
        <pc:picChg chg="add mod">
          <ac:chgData name="Heliton Tavares" userId="fdc2ab21a71d34aa" providerId="LiveId" clId="{04380441-A966-4C6D-BA76-1D238B53D06D}" dt="2020-11-09T10:06:59.936" v="286" actId="14100"/>
          <ac:picMkLst>
            <pc:docMk/>
            <pc:sldMk cId="1665649354" sldId="272"/>
            <ac:picMk id="3" creationId="{F22CAF21-146C-4A2F-86BA-6309F53DFC1D}"/>
          </ac:picMkLst>
        </pc:picChg>
        <pc:picChg chg="del">
          <ac:chgData name="Heliton Tavares" userId="fdc2ab21a71d34aa" providerId="LiveId" clId="{04380441-A966-4C6D-BA76-1D238B53D06D}" dt="2020-11-09T09:34:24.259" v="148" actId="478"/>
          <ac:picMkLst>
            <pc:docMk/>
            <pc:sldMk cId="1665649354" sldId="272"/>
            <ac:picMk id="4" creationId="{42821DD5-6A37-44D9-B171-FF7DBE784C26}"/>
          </ac:picMkLst>
        </pc:picChg>
        <pc:picChg chg="add mod">
          <ac:chgData name="Heliton Tavares" userId="fdc2ab21a71d34aa" providerId="LiveId" clId="{04380441-A966-4C6D-BA76-1D238B53D06D}" dt="2020-11-09T10:06:44.295" v="284" actId="14100"/>
          <ac:picMkLst>
            <pc:docMk/>
            <pc:sldMk cId="1665649354" sldId="272"/>
            <ac:picMk id="17" creationId="{035D3BF7-C291-4BA5-88FC-5E978F6F5BED}"/>
          </ac:picMkLst>
        </pc:picChg>
        <pc:picChg chg="add mod">
          <ac:chgData name="Heliton Tavares" userId="fdc2ab21a71d34aa" providerId="LiveId" clId="{04380441-A966-4C6D-BA76-1D238B53D06D}" dt="2020-11-09T10:06:40.492" v="283" actId="14100"/>
          <ac:picMkLst>
            <pc:docMk/>
            <pc:sldMk cId="1665649354" sldId="272"/>
            <ac:picMk id="18" creationId="{798764B9-E5F1-4F17-8C07-163FFDD9CFCC}"/>
          </ac:picMkLst>
        </pc:picChg>
        <pc:picChg chg="add mod">
          <ac:chgData name="Heliton Tavares" userId="fdc2ab21a71d34aa" providerId="LiveId" clId="{04380441-A966-4C6D-BA76-1D238B53D06D}" dt="2020-11-09T10:17:16.598" v="405" actId="14100"/>
          <ac:picMkLst>
            <pc:docMk/>
            <pc:sldMk cId="1665649354" sldId="272"/>
            <ac:picMk id="24" creationId="{ABA1C0AC-4B32-48C2-AC88-0F0EABED38D5}"/>
          </ac:picMkLst>
        </pc:picChg>
      </pc:sldChg>
      <pc:sldChg chg="addSp delSp modSp mod">
        <pc:chgData name="Heliton Tavares" userId="fdc2ab21a71d34aa" providerId="LiveId" clId="{04380441-A966-4C6D-BA76-1D238B53D06D}" dt="2020-11-09T10:42:57.262" v="463" actId="1076"/>
        <pc:sldMkLst>
          <pc:docMk/>
          <pc:sldMk cId="1914858973" sldId="273"/>
        </pc:sldMkLst>
        <pc:spChg chg="mod">
          <ac:chgData name="Heliton Tavares" userId="fdc2ab21a71d34aa" providerId="LiveId" clId="{04380441-A966-4C6D-BA76-1D238B53D06D}" dt="2020-11-09T10:38:47.190" v="430" actId="14100"/>
          <ac:spMkLst>
            <pc:docMk/>
            <pc:sldMk cId="1914858973" sldId="273"/>
            <ac:spMk id="2" creationId="{D6BDD2AB-8973-489D-9F14-E2545D25EE1C}"/>
          </ac:spMkLst>
        </pc:spChg>
        <pc:spChg chg="del">
          <ac:chgData name="Heliton Tavares" userId="fdc2ab21a71d34aa" providerId="LiveId" clId="{04380441-A966-4C6D-BA76-1D238B53D06D}" dt="2020-11-09T10:16:09.442" v="398" actId="478"/>
          <ac:spMkLst>
            <pc:docMk/>
            <pc:sldMk cId="1914858973" sldId="273"/>
            <ac:spMk id="7" creationId="{EFE55F1B-A6D7-4535-8DEC-D8B1FE4EB605}"/>
          </ac:spMkLst>
        </pc:spChg>
        <pc:spChg chg="del">
          <ac:chgData name="Heliton Tavares" userId="fdc2ab21a71d34aa" providerId="LiveId" clId="{04380441-A966-4C6D-BA76-1D238B53D06D}" dt="2020-11-09T10:16:09.442" v="398" actId="478"/>
          <ac:spMkLst>
            <pc:docMk/>
            <pc:sldMk cId="1914858973" sldId="273"/>
            <ac:spMk id="8" creationId="{9D4F0EF7-3A15-41DD-9774-3A899BEE291C}"/>
          </ac:spMkLst>
        </pc:spChg>
        <pc:spChg chg="del">
          <ac:chgData name="Heliton Tavares" userId="fdc2ab21a71d34aa" providerId="LiveId" clId="{04380441-A966-4C6D-BA76-1D238B53D06D}" dt="2020-11-09T10:16:09.442" v="398" actId="478"/>
          <ac:spMkLst>
            <pc:docMk/>
            <pc:sldMk cId="1914858973" sldId="273"/>
            <ac:spMk id="10" creationId="{9E901FF8-EAB0-4562-AC5E-91F6C497AA51}"/>
          </ac:spMkLst>
        </pc:spChg>
        <pc:spChg chg="del">
          <ac:chgData name="Heliton Tavares" userId="fdc2ab21a71d34aa" providerId="LiveId" clId="{04380441-A966-4C6D-BA76-1D238B53D06D}" dt="2020-11-09T10:16:15.746" v="399" actId="478"/>
          <ac:spMkLst>
            <pc:docMk/>
            <pc:sldMk cId="1914858973" sldId="273"/>
            <ac:spMk id="11" creationId="{64AA28E1-ACC5-47AF-9337-F96106E6DFB4}"/>
          </ac:spMkLst>
        </pc:spChg>
        <pc:spChg chg="del">
          <ac:chgData name="Heliton Tavares" userId="fdc2ab21a71d34aa" providerId="LiveId" clId="{04380441-A966-4C6D-BA76-1D238B53D06D}" dt="2020-11-09T10:16:19.236" v="401" actId="478"/>
          <ac:spMkLst>
            <pc:docMk/>
            <pc:sldMk cId="1914858973" sldId="273"/>
            <ac:spMk id="12" creationId="{799FC1BC-90F2-469B-BBEE-D1AC379F4A0C}"/>
          </ac:spMkLst>
        </pc:spChg>
        <pc:spChg chg="del">
          <ac:chgData name="Heliton Tavares" userId="fdc2ab21a71d34aa" providerId="LiveId" clId="{04380441-A966-4C6D-BA76-1D238B53D06D}" dt="2020-11-09T10:16:09.442" v="398" actId="478"/>
          <ac:spMkLst>
            <pc:docMk/>
            <pc:sldMk cId="1914858973" sldId="273"/>
            <ac:spMk id="13" creationId="{32E9CA0B-D2D6-4F1A-8287-62986193D51A}"/>
          </ac:spMkLst>
        </pc:spChg>
        <pc:spChg chg="del">
          <ac:chgData name="Heliton Tavares" userId="fdc2ab21a71d34aa" providerId="LiveId" clId="{04380441-A966-4C6D-BA76-1D238B53D06D}" dt="2020-11-09T10:16:18.019" v="400" actId="478"/>
          <ac:spMkLst>
            <pc:docMk/>
            <pc:sldMk cId="1914858973" sldId="273"/>
            <ac:spMk id="14" creationId="{B78B69EB-3542-4FE5-B017-555394E99CB9}"/>
          </ac:spMkLst>
        </pc:spChg>
        <pc:spChg chg="add mod">
          <ac:chgData name="Heliton Tavares" userId="fdc2ab21a71d34aa" providerId="LiveId" clId="{04380441-A966-4C6D-BA76-1D238B53D06D}" dt="2020-11-09T10:42:27.163" v="461" actId="1076"/>
          <ac:spMkLst>
            <pc:docMk/>
            <pc:sldMk cId="1914858973" sldId="273"/>
            <ac:spMk id="15" creationId="{1C20E21E-35FB-49A5-94F5-2826299C424E}"/>
          </ac:spMkLst>
        </pc:spChg>
        <pc:picChg chg="add mod">
          <ac:chgData name="Heliton Tavares" userId="fdc2ab21a71d34aa" providerId="LiveId" clId="{04380441-A966-4C6D-BA76-1D238B53D06D}" dt="2020-11-09T10:41:48.819" v="440" actId="1076"/>
          <ac:picMkLst>
            <pc:docMk/>
            <pc:sldMk cId="1914858973" sldId="273"/>
            <ac:picMk id="3" creationId="{0A3ACE39-3762-4B93-9C6E-8D588633A4FB}"/>
          </ac:picMkLst>
        </pc:picChg>
        <pc:picChg chg="del">
          <ac:chgData name="Heliton Tavares" userId="fdc2ab21a71d34aa" providerId="LiveId" clId="{04380441-A966-4C6D-BA76-1D238B53D06D}" dt="2020-11-09T10:16:09.442" v="398" actId="478"/>
          <ac:picMkLst>
            <pc:docMk/>
            <pc:sldMk cId="1914858973" sldId="273"/>
            <ac:picMk id="4" creationId="{5913DC43-55A6-4E9E-92AC-7A8542BA9CC7}"/>
          </ac:picMkLst>
        </pc:picChg>
        <pc:picChg chg="add mod">
          <ac:chgData name="Heliton Tavares" userId="fdc2ab21a71d34aa" providerId="LiveId" clId="{04380441-A966-4C6D-BA76-1D238B53D06D}" dt="2020-11-09T10:41:54.317" v="441" actId="1076"/>
          <ac:picMkLst>
            <pc:docMk/>
            <pc:sldMk cId="1914858973" sldId="273"/>
            <ac:picMk id="5" creationId="{9DEE75D8-B357-450E-B18F-ADB9EB6A41E2}"/>
          </ac:picMkLst>
        </pc:picChg>
        <pc:picChg chg="add mod">
          <ac:chgData name="Heliton Tavares" userId="fdc2ab21a71d34aa" providerId="LiveId" clId="{04380441-A966-4C6D-BA76-1D238B53D06D}" dt="2020-11-09T10:42:23.033" v="460" actId="14100"/>
          <ac:picMkLst>
            <pc:docMk/>
            <pc:sldMk cId="1914858973" sldId="273"/>
            <ac:picMk id="6" creationId="{EAD77E76-A49C-4187-9C1E-44115CF546AA}"/>
          </ac:picMkLst>
        </pc:picChg>
        <pc:picChg chg="del">
          <ac:chgData name="Heliton Tavares" userId="fdc2ab21a71d34aa" providerId="LiveId" clId="{04380441-A966-4C6D-BA76-1D238B53D06D}" dt="2020-11-09T10:16:09.442" v="398" actId="478"/>
          <ac:picMkLst>
            <pc:docMk/>
            <pc:sldMk cId="1914858973" sldId="273"/>
            <ac:picMk id="9" creationId="{366652B2-9B6B-44E4-A733-BAAED7BED3C0}"/>
          </ac:picMkLst>
        </pc:picChg>
        <pc:picChg chg="add mod">
          <ac:chgData name="Heliton Tavares" userId="fdc2ab21a71d34aa" providerId="LiveId" clId="{04380441-A966-4C6D-BA76-1D238B53D06D}" dt="2020-11-09T10:42:57.262" v="463" actId="1076"/>
          <ac:picMkLst>
            <pc:docMk/>
            <pc:sldMk cId="1914858973" sldId="273"/>
            <ac:picMk id="16" creationId="{6C173E0C-5A4A-4F60-A99D-BC3C4A4EE86D}"/>
          </ac:picMkLst>
        </pc:picChg>
        <pc:picChg chg="del">
          <ac:chgData name="Heliton Tavares" userId="fdc2ab21a71d34aa" providerId="LiveId" clId="{04380441-A966-4C6D-BA76-1D238B53D06D}" dt="2020-11-09T10:16:09.442" v="398" actId="478"/>
          <ac:picMkLst>
            <pc:docMk/>
            <pc:sldMk cId="1914858973" sldId="273"/>
            <ac:picMk id="1026" creationId="{DE42760F-D6D9-4EDA-BA37-25DF183407B1}"/>
          </ac:picMkLst>
        </pc:picChg>
      </pc:sldChg>
      <pc:sldChg chg="addSp delSp modSp mod">
        <pc:chgData name="Heliton Tavares" userId="fdc2ab21a71d34aa" providerId="LiveId" clId="{04380441-A966-4C6D-BA76-1D238B53D06D}" dt="2020-11-09T11:11:14.611" v="641" actId="1076"/>
        <pc:sldMkLst>
          <pc:docMk/>
          <pc:sldMk cId="2559131507" sldId="274"/>
        </pc:sldMkLst>
        <pc:spChg chg="mod">
          <ac:chgData name="Heliton Tavares" userId="fdc2ab21a71d34aa" providerId="LiveId" clId="{04380441-A966-4C6D-BA76-1D238B53D06D}" dt="2020-11-09T11:02:54.434" v="595" actId="14100"/>
          <ac:spMkLst>
            <pc:docMk/>
            <pc:sldMk cId="2559131507" sldId="274"/>
            <ac:spMk id="2" creationId="{34945379-CE20-4FE8-B9F6-6BDFE2D7D937}"/>
          </ac:spMkLst>
        </pc:spChg>
        <pc:spChg chg="del">
          <ac:chgData name="Heliton Tavares" userId="fdc2ab21a71d34aa" providerId="LiveId" clId="{04380441-A966-4C6D-BA76-1D238B53D06D}" dt="2020-11-09T10:46:55.210" v="505" actId="478"/>
          <ac:spMkLst>
            <pc:docMk/>
            <pc:sldMk cId="2559131507" sldId="274"/>
            <ac:spMk id="3" creationId="{8E53B2EB-9AE6-4279-8E9C-DCA76FD64901}"/>
          </ac:spMkLst>
        </pc:spChg>
        <pc:spChg chg="del">
          <ac:chgData name="Heliton Tavares" userId="fdc2ab21a71d34aa" providerId="LiveId" clId="{04380441-A966-4C6D-BA76-1D238B53D06D}" dt="2020-11-09T10:46:59.234" v="506" actId="478"/>
          <ac:spMkLst>
            <pc:docMk/>
            <pc:sldMk cId="2559131507" sldId="274"/>
            <ac:spMk id="6" creationId="{2085D603-9E75-42FB-8AF4-64FEB57663D3}"/>
          </ac:spMkLst>
        </pc:spChg>
        <pc:spChg chg="del">
          <ac:chgData name="Heliton Tavares" userId="fdc2ab21a71d34aa" providerId="LiveId" clId="{04380441-A966-4C6D-BA76-1D238B53D06D}" dt="2020-11-09T10:46:51.794" v="503" actId="478"/>
          <ac:spMkLst>
            <pc:docMk/>
            <pc:sldMk cId="2559131507" sldId="274"/>
            <ac:spMk id="10" creationId="{A82CEA99-FE97-417A-A848-3CB2C95847D5}"/>
          </ac:spMkLst>
        </pc:spChg>
        <pc:spChg chg="del">
          <ac:chgData name="Heliton Tavares" userId="fdc2ab21a71d34aa" providerId="LiveId" clId="{04380441-A966-4C6D-BA76-1D238B53D06D}" dt="2020-11-09T10:46:53.346" v="504" actId="478"/>
          <ac:spMkLst>
            <pc:docMk/>
            <pc:sldMk cId="2559131507" sldId="274"/>
            <ac:spMk id="11" creationId="{6EC961A2-BBF8-41C6-A3CD-3500E13B1F8C}"/>
          </ac:spMkLst>
        </pc:spChg>
        <pc:spChg chg="del">
          <ac:chgData name="Heliton Tavares" userId="fdc2ab21a71d34aa" providerId="LiveId" clId="{04380441-A966-4C6D-BA76-1D238B53D06D}" dt="2020-11-09T10:46:49.756" v="502" actId="478"/>
          <ac:spMkLst>
            <pc:docMk/>
            <pc:sldMk cId="2559131507" sldId="274"/>
            <ac:spMk id="12" creationId="{2BFF64DB-91AD-4144-96BD-388C5681FFF1}"/>
          </ac:spMkLst>
        </pc:spChg>
        <pc:spChg chg="del">
          <ac:chgData name="Heliton Tavares" userId="fdc2ab21a71d34aa" providerId="LiveId" clId="{04380441-A966-4C6D-BA76-1D238B53D06D}" dt="2020-11-09T10:46:48.195" v="501" actId="478"/>
          <ac:spMkLst>
            <pc:docMk/>
            <pc:sldMk cId="2559131507" sldId="274"/>
            <ac:spMk id="13" creationId="{EA521A1B-9251-461D-99E7-0AD494438A6E}"/>
          </ac:spMkLst>
        </pc:spChg>
        <pc:spChg chg="del">
          <ac:chgData name="Heliton Tavares" userId="fdc2ab21a71d34aa" providerId="LiveId" clId="{04380441-A966-4C6D-BA76-1D238B53D06D}" dt="2020-11-09T10:46:46.330" v="500" actId="478"/>
          <ac:spMkLst>
            <pc:docMk/>
            <pc:sldMk cId="2559131507" sldId="274"/>
            <ac:spMk id="14" creationId="{AB8A1F3A-FDE0-4A41-887A-71B222C66E47}"/>
          </ac:spMkLst>
        </pc:spChg>
        <pc:spChg chg="add mod">
          <ac:chgData name="Heliton Tavares" userId="fdc2ab21a71d34aa" providerId="LiveId" clId="{04380441-A966-4C6D-BA76-1D238B53D06D}" dt="2020-11-09T11:04:56.737" v="624" actId="1076"/>
          <ac:spMkLst>
            <pc:docMk/>
            <pc:sldMk cId="2559131507" sldId="274"/>
            <ac:spMk id="17" creationId="{DF2A24F9-0A12-40A5-96EF-99267376A04F}"/>
          </ac:spMkLst>
        </pc:spChg>
        <pc:spChg chg="add mod">
          <ac:chgData name="Heliton Tavares" userId="fdc2ab21a71d34aa" providerId="LiveId" clId="{04380441-A966-4C6D-BA76-1D238B53D06D}" dt="2020-11-09T11:11:14.611" v="641" actId="1076"/>
          <ac:spMkLst>
            <pc:docMk/>
            <pc:sldMk cId="2559131507" sldId="274"/>
            <ac:spMk id="20" creationId="{909E2A2C-E2B7-4206-8EB8-B07F7C34555B}"/>
          </ac:spMkLst>
        </pc:spChg>
        <pc:picChg chg="del">
          <ac:chgData name="Heliton Tavares" userId="fdc2ab21a71d34aa" providerId="LiveId" clId="{04380441-A966-4C6D-BA76-1D238B53D06D}" dt="2020-11-09T10:46:42.651" v="499" actId="478"/>
          <ac:picMkLst>
            <pc:docMk/>
            <pc:sldMk cId="2559131507" sldId="274"/>
            <ac:picMk id="4" creationId="{52141549-B6FC-447C-9F99-708537BDABEB}"/>
          </ac:picMkLst>
        </pc:picChg>
        <pc:picChg chg="add mod">
          <ac:chgData name="Heliton Tavares" userId="fdc2ab21a71d34aa" providerId="LiveId" clId="{04380441-A966-4C6D-BA76-1D238B53D06D}" dt="2020-11-09T11:04:58.942" v="625" actId="1076"/>
          <ac:picMkLst>
            <pc:docMk/>
            <pc:sldMk cId="2559131507" sldId="274"/>
            <ac:picMk id="5" creationId="{BE1CF00A-13DA-4D56-B2C1-2E31BF52B931}"/>
          </ac:picMkLst>
        </pc:picChg>
        <pc:picChg chg="add del mod">
          <ac:chgData name="Heliton Tavares" userId="fdc2ab21a71d34aa" providerId="LiveId" clId="{04380441-A966-4C6D-BA76-1D238B53D06D}" dt="2020-11-09T11:03:21.255" v="596" actId="478"/>
          <ac:picMkLst>
            <pc:docMk/>
            <pc:sldMk cId="2559131507" sldId="274"/>
            <ac:picMk id="7" creationId="{4B003CDB-070B-4CE5-84ED-A6E902735D50}"/>
          </ac:picMkLst>
        </pc:picChg>
        <pc:picChg chg="add mod">
          <ac:chgData name="Heliton Tavares" userId="fdc2ab21a71d34aa" providerId="LiveId" clId="{04380441-A966-4C6D-BA76-1D238B53D06D}" dt="2020-11-09T10:50:50.691" v="515" actId="14100"/>
          <ac:picMkLst>
            <pc:docMk/>
            <pc:sldMk cId="2559131507" sldId="274"/>
            <ac:picMk id="8" creationId="{6F91921E-70BB-48F9-8546-6A5237CCF3D4}"/>
          </ac:picMkLst>
        </pc:picChg>
        <pc:picChg chg="add mod">
          <ac:chgData name="Heliton Tavares" userId="fdc2ab21a71d34aa" providerId="LiveId" clId="{04380441-A966-4C6D-BA76-1D238B53D06D}" dt="2020-11-09T11:05:39.941" v="632" actId="14100"/>
          <ac:picMkLst>
            <pc:docMk/>
            <pc:sldMk cId="2559131507" sldId="274"/>
            <ac:picMk id="9" creationId="{F0E455FA-32E7-4EBA-A264-6369E690AF40}"/>
          </ac:picMkLst>
        </pc:picChg>
        <pc:picChg chg="add mod">
          <ac:chgData name="Heliton Tavares" userId="fdc2ab21a71d34aa" providerId="LiveId" clId="{04380441-A966-4C6D-BA76-1D238B53D06D}" dt="2020-11-09T11:06:01.189" v="636" actId="1076"/>
          <ac:picMkLst>
            <pc:docMk/>
            <pc:sldMk cId="2559131507" sldId="274"/>
            <ac:picMk id="2050" creationId="{B3475E86-A7A7-441F-9413-113730B067F5}"/>
          </ac:picMkLst>
        </pc:picChg>
        <pc:picChg chg="add mod">
          <ac:chgData name="Heliton Tavares" userId="fdc2ab21a71d34aa" providerId="LiveId" clId="{04380441-A966-4C6D-BA76-1D238B53D06D}" dt="2020-11-09T11:05:56.572" v="635" actId="14100"/>
          <ac:picMkLst>
            <pc:docMk/>
            <pc:sldMk cId="2559131507" sldId="274"/>
            <ac:picMk id="2052" creationId="{FF3DA17D-A1EF-4EF9-9815-81EB86F804E0}"/>
          </ac:picMkLst>
        </pc:picChg>
      </pc:sldChg>
      <pc:sldChg chg="del">
        <pc:chgData name="Heliton Tavares" userId="fdc2ab21a71d34aa" providerId="LiveId" clId="{04380441-A966-4C6D-BA76-1D238B53D06D}" dt="2020-11-09T10:54:14.845" v="559" actId="2696"/>
        <pc:sldMkLst>
          <pc:docMk/>
          <pc:sldMk cId="1902060503" sldId="275"/>
        </pc:sldMkLst>
      </pc:sldChg>
      <pc:sldChg chg="del">
        <pc:chgData name="Heliton Tavares" userId="fdc2ab21a71d34aa" providerId="LiveId" clId="{04380441-A966-4C6D-BA76-1D238B53D06D}" dt="2020-11-09T10:54:14.845" v="559" actId="2696"/>
        <pc:sldMkLst>
          <pc:docMk/>
          <pc:sldMk cId="2855508579" sldId="276"/>
        </pc:sldMkLst>
      </pc:sldChg>
      <pc:sldChg chg="addSp delSp modSp mod">
        <pc:chgData name="Heliton Tavares" userId="fdc2ab21a71d34aa" providerId="LiveId" clId="{04380441-A966-4C6D-BA76-1D238B53D06D}" dt="2020-11-09T10:59:11.737" v="578" actId="14100"/>
        <pc:sldMkLst>
          <pc:docMk/>
          <pc:sldMk cId="1782996840" sldId="277"/>
        </pc:sldMkLst>
        <pc:spChg chg="mod">
          <ac:chgData name="Heliton Tavares" userId="fdc2ab21a71d34aa" providerId="LiveId" clId="{04380441-A966-4C6D-BA76-1D238B53D06D}" dt="2020-11-09T10:58:53.539" v="575" actId="20577"/>
          <ac:spMkLst>
            <pc:docMk/>
            <pc:sldMk cId="1782996840" sldId="277"/>
            <ac:spMk id="2" creationId="{F3488B16-4145-4BF3-B6EC-D0D4F93C7462}"/>
          </ac:spMkLst>
        </pc:spChg>
        <pc:picChg chg="add mod">
          <ac:chgData name="Heliton Tavares" userId="fdc2ab21a71d34aa" providerId="LiveId" clId="{04380441-A966-4C6D-BA76-1D238B53D06D}" dt="2020-11-09T10:59:11.737" v="578" actId="14100"/>
          <ac:picMkLst>
            <pc:docMk/>
            <pc:sldMk cId="1782996840" sldId="277"/>
            <ac:picMk id="3" creationId="{AFE04F35-9BF5-44D3-81D8-8E222D1537DE}"/>
          </ac:picMkLst>
        </pc:picChg>
        <pc:picChg chg="del">
          <ac:chgData name="Heliton Tavares" userId="fdc2ab21a71d34aa" providerId="LiveId" clId="{04380441-A966-4C6D-BA76-1D238B53D06D}" dt="2020-11-09T10:58:40.859" v="562" actId="478"/>
          <ac:picMkLst>
            <pc:docMk/>
            <pc:sldMk cId="1782996840" sldId="277"/>
            <ac:picMk id="4" creationId="{6DD43F0A-9A7C-47CC-A38F-9F7154BEDDF7}"/>
          </ac:picMkLst>
        </pc:picChg>
        <pc:picChg chg="del">
          <ac:chgData name="Heliton Tavares" userId="fdc2ab21a71d34aa" providerId="LiveId" clId="{04380441-A966-4C6D-BA76-1D238B53D06D}" dt="2020-11-09T10:58:39.867" v="561" actId="478"/>
          <ac:picMkLst>
            <pc:docMk/>
            <pc:sldMk cId="1782996840" sldId="277"/>
            <ac:picMk id="5" creationId="{380071F9-F118-41D7-915D-8E81401FD786}"/>
          </ac:picMkLst>
        </pc:picChg>
        <pc:picChg chg="del">
          <ac:chgData name="Heliton Tavares" userId="fdc2ab21a71d34aa" providerId="LiveId" clId="{04380441-A966-4C6D-BA76-1D238B53D06D}" dt="2020-11-09T10:58:38.643" v="560" actId="478"/>
          <ac:picMkLst>
            <pc:docMk/>
            <pc:sldMk cId="1782996840" sldId="277"/>
            <ac:picMk id="7" creationId="{EF7C8F98-D8AB-404A-A2EE-E10F44E4B482}"/>
          </ac:picMkLst>
        </pc:picChg>
      </pc:sldChg>
      <pc:sldChg chg="addSp delSp modSp new mod">
        <pc:chgData name="Heliton Tavares" userId="fdc2ab21a71d34aa" providerId="LiveId" clId="{04380441-A966-4C6D-BA76-1D238B53D06D}" dt="2020-11-09T10:03:55.191" v="277" actId="948"/>
        <pc:sldMkLst>
          <pc:docMk/>
          <pc:sldMk cId="120339078" sldId="278"/>
        </pc:sldMkLst>
        <pc:spChg chg="mod">
          <ac:chgData name="Heliton Tavares" userId="fdc2ab21a71d34aa" providerId="LiveId" clId="{04380441-A966-4C6D-BA76-1D238B53D06D}" dt="2020-11-09T09:54:29.886" v="191" actId="27636"/>
          <ac:spMkLst>
            <pc:docMk/>
            <pc:sldMk cId="120339078" sldId="278"/>
            <ac:spMk id="2" creationId="{A9155299-B25C-4713-BF4C-F6582BF68C5C}"/>
          </ac:spMkLst>
        </pc:spChg>
        <pc:spChg chg="del">
          <ac:chgData name="Heliton Tavares" userId="fdc2ab21a71d34aa" providerId="LiveId" clId="{04380441-A966-4C6D-BA76-1D238B53D06D}" dt="2020-11-09T09:53:31.243" v="165" actId="478"/>
          <ac:spMkLst>
            <pc:docMk/>
            <pc:sldMk cId="120339078" sldId="278"/>
            <ac:spMk id="3" creationId="{8A74BEFF-7EEE-4FDD-9EC2-5D4F78E6EB2A}"/>
          </ac:spMkLst>
        </pc:spChg>
        <pc:spChg chg="add mod">
          <ac:chgData name="Heliton Tavares" userId="fdc2ab21a71d34aa" providerId="LiveId" clId="{04380441-A966-4C6D-BA76-1D238B53D06D}" dt="2020-11-09T10:03:55.191" v="277" actId="948"/>
          <ac:spMkLst>
            <pc:docMk/>
            <pc:sldMk cId="120339078" sldId="278"/>
            <ac:spMk id="5" creationId="{B1EFD84B-9D9F-4096-AAEE-8A6704333E9A}"/>
          </ac:spMkLst>
        </pc:spChg>
        <pc:spChg chg="add del mod">
          <ac:chgData name="Heliton Tavares" userId="fdc2ab21a71d34aa" providerId="LiveId" clId="{04380441-A966-4C6D-BA76-1D238B53D06D}" dt="2020-11-09T10:01:35.922" v="236" actId="478"/>
          <ac:spMkLst>
            <pc:docMk/>
            <pc:sldMk cId="120339078" sldId="278"/>
            <ac:spMk id="7" creationId="{208ED04A-0F6F-437D-9A26-7B62CCDB38A8}"/>
          </ac:spMkLst>
        </pc:spChg>
        <pc:spChg chg="add mod">
          <ac:chgData name="Heliton Tavares" userId="fdc2ab21a71d34aa" providerId="LiveId" clId="{04380441-A966-4C6D-BA76-1D238B53D06D}" dt="2020-11-09T10:03:30.396" v="276" actId="113"/>
          <ac:spMkLst>
            <pc:docMk/>
            <pc:sldMk cId="120339078" sldId="278"/>
            <ac:spMk id="11" creationId="{2BFB94A3-56C7-4D9F-A36D-20EF1F84AFD8}"/>
          </ac:spMkLst>
        </pc:spChg>
        <pc:graphicFrameChg chg="add mod modGraphic">
          <ac:chgData name="Heliton Tavares" userId="fdc2ab21a71d34aa" providerId="LiveId" clId="{04380441-A966-4C6D-BA76-1D238B53D06D}" dt="2020-11-09T10:03:03.777" v="245" actId="1076"/>
          <ac:graphicFrameMkLst>
            <pc:docMk/>
            <pc:sldMk cId="120339078" sldId="278"/>
            <ac:graphicFrameMk id="8" creationId="{1FA7B552-ACC9-4A75-8375-CE206DDCD4CE}"/>
          </ac:graphicFrameMkLst>
        </pc:graphicFrameChg>
        <pc:picChg chg="add mod">
          <ac:chgData name="Heliton Tavares" userId="fdc2ab21a71d34aa" providerId="LiveId" clId="{04380441-A966-4C6D-BA76-1D238B53D06D}" dt="2020-11-09T10:02:39.471" v="244" actId="1076"/>
          <ac:picMkLst>
            <pc:docMk/>
            <pc:sldMk cId="120339078" sldId="278"/>
            <ac:picMk id="10" creationId="{078CC74F-586C-47BA-92A9-7646C90F33D9}"/>
          </ac:picMkLst>
        </pc:picChg>
      </pc:sldChg>
      <pc:sldChg chg="addSp delSp modSp new mod ord">
        <pc:chgData name="Heliton Tavares" userId="fdc2ab21a71d34aa" providerId="LiveId" clId="{04380441-A966-4C6D-BA76-1D238B53D06D}" dt="2020-11-09T11:17:04.056" v="686" actId="1076"/>
        <pc:sldMkLst>
          <pc:docMk/>
          <pc:sldMk cId="3840557963" sldId="279"/>
        </pc:sldMkLst>
        <pc:spChg chg="mod">
          <ac:chgData name="Heliton Tavares" userId="fdc2ab21a71d34aa" providerId="LiveId" clId="{04380441-A966-4C6D-BA76-1D238B53D06D}" dt="2020-11-09T11:11:59.791" v="665" actId="14100"/>
          <ac:spMkLst>
            <pc:docMk/>
            <pc:sldMk cId="3840557963" sldId="279"/>
            <ac:spMk id="2" creationId="{ABC9C406-FF5E-4A2B-A8E6-BF14075D249A}"/>
          </ac:spMkLst>
        </pc:spChg>
        <pc:spChg chg="del">
          <ac:chgData name="Heliton Tavares" userId="fdc2ab21a71d34aa" providerId="LiveId" clId="{04380441-A966-4C6D-BA76-1D238B53D06D}" dt="2020-11-09T11:12:02.589" v="666" actId="478"/>
          <ac:spMkLst>
            <pc:docMk/>
            <pc:sldMk cId="3840557963" sldId="279"/>
            <ac:spMk id="3" creationId="{52C8155F-6526-43A0-89F3-863DF98B087E}"/>
          </ac:spMkLst>
        </pc:spChg>
        <pc:spChg chg="add mod">
          <ac:chgData name="Heliton Tavares" userId="fdc2ab21a71d34aa" providerId="LiveId" clId="{04380441-A966-4C6D-BA76-1D238B53D06D}" dt="2020-11-09T11:12:43.016" v="673" actId="6549"/>
          <ac:spMkLst>
            <pc:docMk/>
            <pc:sldMk cId="3840557963" sldId="279"/>
            <ac:spMk id="5" creationId="{98B12EF2-64F0-4AE1-8107-44255A5E7C16}"/>
          </ac:spMkLst>
        </pc:spChg>
        <pc:picChg chg="add mod">
          <ac:chgData name="Heliton Tavares" userId="fdc2ab21a71d34aa" providerId="LiveId" clId="{04380441-A966-4C6D-BA76-1D238B53D06D}" dt="2020-11-09T11:16:42.017" v="681" actId="1076"/>
          <ac:picMkLst>
            <pc:docMk/>
            <pc:sldMk cId="3840557963" sldId="279"/>
            <ac:picMk id="7" creationId="{7C4EC5AF-2DED-4EA2-B508-C50FB949AB5C}"/>
          </ac:picMkLst>
        </pc:picChg>
        <pc:picChg chg="add mod">
          <ac:chgData name="Heliton Tavares" userId="fdc2ab21a71d34aa" providerId="LiveId" clId="{04380441-A966-4C6D-BA76-1D238B53D06D}" dt="2020-11-09T11:17:04.056" v="686" actId="1076"/>
          <ac:picMkLst>
            <pc:docMk/>
            <pc:sldMk cId="3840557963" sldId="279"/>
            <ac:picMk id="9" creationId="{37609FD3-5807-4B91-9A7F-AA0FAB7ECDF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8ED5D-1B59-4F88-86A9-D00F29609FB4}" type="doc">
      <dgm:prSet loTypeId="urn:microsoft.com/office/officeart/2005/8/layout/cycle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F0D10FF-E96F-42A6-A241-1F3B0DE6106D}">
      <dgm:prSet/>
      <dgm:spPr/>
      <dgm:t>
        <a:bodyPr/>
        <a:lstStyle/>
        <a:p>
          <a:r>
            <a:rPr lang="pt-BR" dirty="0"/>
            <a:t>Exponencial</a:t>
          </a:r>
          <a:endParaRPr lang="en-US" dirty="0"/>
        </a:p>
      </dgm:t>
    </dgm:pt>
    <dgm:pt modelId="{D12E3B0F-4986-470A-B46B-A6BDC08A4E2A}" type="parTrans" cxnId="{8971D16A-1438-457B-A367-D9977134DE7F}">
      <dgm:prSet/>
      <dgm:spPr/>
      <dgm:t>
        <a:bodyPr/>
        <a:lstStyle/>
        <a:p>
          <a:endParaRPr lang="en-US"/>
        </a:p>
      </dgm:t>
    </dgm:pt>
    <dgm:pt modelId="{713BDD11-CDCE-4B44-BCC7-7F896AEFA50B}" type="sibTrans" cxnId="{8971D16A-1438-457B-A367-D9977134DE7F}">
      <dgm:prSet/>
      <dgm:spPr/>
      <dgm:t>
        <a:bodyPr/>
        <a:lstStyle/>
        <a:p>
          <a:endParaRPr lang="en-US"/>
        </a:p>
      </dgm:t>
    </dgm:pt>
    <dgm:pt modelId="{82457888-40B1-4A48-B1C5-5457A602713C}">
      <dgm:prSet/>
      <dgm:spPr/>
      <dgm:t>
        <a:bodyPr/>
        <a:lstStyle/>
        <a:p>
          <a:r>
            <a:rPr lang="pt-BR" dirty="0"/>
            <a:t>Uniforme Contínua</a:t>
          </a:r>
          <a:endParaRPr lang="en-US" dirty="0"/>
        </a:p>
      </dgm:t>
    </dgm:pt>
    <dgm:pt modelId="{8D6DC954-045D-4B1A-BFD3-623F710CEE5E}" type="parTrans" cxnId="{583C0885-0B42-44F5-B06F-9B8F3E9E5BFA}">
      <dgm:prSet/>
      <dgm:spPr/>
      <dgm:t>
        <a:bodyPr/>
        <a:lstStyle/>
        <a:p>
          <a:endParaRPr lang="en-US"/>
        </a:p>
      </dgm:t>
    </dgm:pt>
    <dgm:pt modelId="{C3C5A7AB-C008-4E37-8F2B-AC7B6BBCA148}" type="sibTrans" cxnId="{583C0885-0B42-44F5-B06F-9B8F3E9E5BFA}">
      <dgm:prSet/>
      <dgm:spPr/>
      <dgm:t>
        <a:bodyPr/>
        <a:lstStyle/>
        <a:p>
          <a:endParaRPr lang="en-US"/>
        </a:p>
      </dgm:t>
    </dgm:pt>
    <dgm:pt modelId="{1046FBFC-C05E-43C8-B7CB-FD6D9CB2C47C}">
      <dgm:prSet/>
      <dgm:spPr/>
      <dgm:t>
        <a:bodyPr/>
        <a:lstStyle/>
        <a:p>
          <a:r>
            <a:rPr lang="pt-BR" dirty="0"/>
            <a:t>Gama</a:t>
          </a:r>
          <a:endParaRPr lang="en-US" dirty="0"/>
        </a:p>
      </dgm:t>
    </dgm:pt>
    <dgm:pt modelId="{BEC858A4-D142-4D16-9402-A0875D82BFE9}" type="parTrans" cxnId="{DE273453-37EC-4AAE-ACF0-C2609AD1559A}">
      <dgm:prSet/>
      <dgm:spPr/>
      <dgm:t>
        <a:bodyPr/>
        <a:lstStyle/>
        <a:p>
          <a:endParaRPr lang="en-US"/>
        </a:p>
      </dgm:t>
    </dgm:pt>
    <dgm:pt modelId="{D3F1BB2C-37F6-4C97-A456-2A7ACA11FE60}" type="sibTrans" cxnId="{DE273453-37EC-4AAE-ACF0-C2609AD1559A}">
      <dgm:prSet/>
      <dgm:spPr/>
      <dgm:t>
        <a:bodyPr/>
        <a:lstStyle/>
        <a:p>
          <a:endParaRPr lang="en-US"/>
        </a:p>
      </dgm:t>
    </dgm:pt>
    <dgm:pt modelId="{36C1B210-7119-4FEE-BDFA-34D1373F7648}">
      <dgm:prSet/>
      <dgm:spPr/>
      <dgm:t>
        <a:bodyPr/>
        <a:lstStyle/>
        <a:p>
          <a:r>
            <a:rPr lang="pt-BR" dirty="0"/>
            <a:t>Normal</a:t>
          </a:r>
          <a:endParaRPr lang="en-US" dirty="0"/>
        </a:p>
      </dgm:t>
    </dgm:pt>
    <dgm:pt modelId="{1F52CC8E-9889-4008-89AD-59E522E16AAD}" type="parTrans" cxnId="{5E80D71A-2B5E-4701-BF90-B58F73C8E60F}">
      <dgm:prSet/>
      <dgm:spPr/>
      <dgm:t>
        <a:bodyPr/>
        <a:lstStyle/>
        <a:p>
          <a:endParaRPr lang="en-US"/>
        </a:p>
      </dgm:t>
    </dgm:pt>
    <dgm:pt modelId="{5BC5BF30-3284-4078-8C44-52E6FAE045C8}" type="sibTrans" cxnId="{5E80D71A-2B5E-4701-BF90-B58F73C8E60F}">
      <dgm:prSet/>
      <dgm:spPr/>
      <dgm:t>
        <a:bodyPr/>
        <a:lstStyle/>
        <a:p>
          <a:endParaRPr lang="en-US"/>
        </a:p>
      </dgm:t>
    </dgm:pt>
    <dgm:pt modelId="{0B8AE36B-0FEC-40BC-AEE7-1BB32895AC70}">
      <dgm:prSet/>
      <dgm:spPr/>
      <dgm:t>
        <a:bodyPr/>
        <a:lstStyle/>
        <a:p>
          <a:r>
            <a:rPr lang="pt-BR" dirty="0"/>
            <a:t>Beta</a:t>
          </a:r>
          <a:endParaRPr lang="en-US" dirty="0"/>
        </a:p>
      </dgm:t>
    </dgm:pt>
    <dgm:pt modelId="{AB69DEAD-3C4E-4E2F-856B-DFA54CDD8F30}" type="parTrans" cxnId="{E7F419D5-0E56-4D45-AF54-2C0B8EBDE8EF}">
      <dgm:prSet/>
      <dgm:spPr/>
      <dgm:t>
        <a:bodyPr/>
        <a:lstStyle/>
        <a:p>
          <a:endParaRPr lang="en-US"/>
        </a:p>
      </dgm:t>
    </dgm:pt>
    <dgm:pt modelId="{3EF94C64-FD20-46ED-9805-48346B73D428}" type="sibTrans" cxnId="{E7F419D5-0E56-4D45-AF54-2C0B8EBDE8EF}">
      <dgm:prSet/>
      <dgm:spPr/>
      <dgm:t>
        <a:bodyPr/>
        <a:lstStyle/>
        <a:p>
          <a:endParaRPr lang="en-US"/>
        </a:p>
      </dgm:t>
    </dgm:pt>
    <dgm:pt modelId="{94A98C6B-DEEE-4333-8461-9917559275D9}">
      <dgm:prSet/>
      <dgm:spPr/>
      <dgm:t>
        <a:bodyPr/>
        <a:lstStyle/>
        <a:p>
          <a:r>
            <a:rPr lang="pt-BR" dirty="0" err="1"/>
            <a:t>Qui</a:t>
          </a:r>
          <a:r>
            <a:rPr lang="pt-BR" dirty="0"/>
            <a:t>-Quadrado</a:t>
          </a:r>
          <a:endParaRPr lang="en-US" dirty="0"/>
        </a:p>
      </dgm:t>
    </dgm:pt>
    <dgm:pt modelId="{7350004F-32FE-4CBF-A0CD-652A34750746}" type="parTrans" cxnId="{1156CA18-6058-4920-BEF4-CE030271E3EA}">
      <dgm:prSet/>
      <dgm:spPr/>
      <dgm:t>
        <a:bodyPr/>
        <a:lstStyle/>
        <a:p>
          <a:endParaRPr lang="en-US"/>
        </a:p>
      </dgm:t>
    </dgm:pt>
    <dgm:pt modelId="{E23B4D7E-8D45-44DA-964B-FE40B44FF3CE}" type="sibTrans" cxnId="{1156CA18-6058-4920-BEF4-CE030271E3EA}">
      <dgm:prSet/>
      <dgm:spPr/>
      <dgm:t>
        <a:bodyPr/>
        <a:lstStyle/>
        <a:p>
          <a:endParaRPr lang="en-US"/>
        </a:p>
      </dgm:t>
    </dgm:pt>
    <dgm:pt modelId="{D0E58627-3A88-4722-A784-E7223BDD7AFA}">
      <dgm:prSet/>
      <dgm:spPr/>
      <dgm:t>
        <a:bodyPr/>
        <a:lstStyle/>
        <a:p>
          <a:r>
            <a:rPr lang="pt-BR" dirty="0"/>
            <a:t>T-</a:t>
          </a:r>
          <a:r>
            <a:rPr lang="pt-BR" dirty="0" err="1"/>
            <a:t>Student</a:t>
          </a:r>
          <a:endParaRPr lang="en-US" dirty="0"/>
        </a:p>
      </dgm:t>
    </dgm:pt>
    <dgm:pt modelId="{0A5C16BC-813D-4835-8253-8507CEE737FD}" type="parTrans" cxnId="{1B00763D-4DE3-451B-A0BD-F858A845766C}">
      <dgm:prSet/>
      <dgm:spPr/>
      <dgm:t>
        <a:bodyPr/>
        <a:lstStyle/>
        <a:p>
          <a:endParaRPr lang="en-US"/>
        </a:p>
      </dgm:t>
    </dgm:pt>
    <dgm:pt modelId="{20346644-D4BD-42FB-BFD0-D4E5A44EE2C2}" type="sibTrans" cxnId="{1B00763D-4DE3-451B-A0BD-F858A845766C}">
      <dgm:prSet/>
      <dgm:spPr/>
      <dgm:t>
        <a:bodyPr/>
        <a:lstStyle/>
        <a:p>
          <a:endParaRPr lang="en-US"/>
        </a:p>
      </dgm:t>
    </dgm:pt>
    <dgm:pt modelId="{DF0260D9-BFE2-46A6-AB4F-309A3CBB5C9B}">
      <dgm:prSet/>
      <dgm:spPr/>
      <dgm:t>
        <a:bodyPr/>
        <a:lstStyle/>
        <a:p>
          <a:r>
            <a:rPr lang="pt-BR" dirty="0"/>
            <a:t>F de Fisher</a:t>
          </a:r>
          <a:endParaRPr lang="en-US" dirty="0"/>
        </a:p>
      </dgm:t>
    </dgm:pt>
    <dgm:pt modelId="{6C37EE58-A721-45AE-9330-2C21A2438077}" type="parTrans" cxnId="{F0A4472D-FCAF-449B-8F90-6C87D74E9DBE}">
      <dgm:prSet/>
      <dgm:spPr/>
      <dgm:t>
        <a:bodyPr/>
        <a:lstStyle/>
        <a:p>
          <a:endParaRPr lang="en-US"/>
        </a:p>
      </dgm:t>
    </dgm:pt>
    <dgm:pt modelId="{6C688847-2C5A-49F0-B3CD-B6886307473F}" type="sibTrans" cxnId="{F0A4472D-FCAF-449B-8F90-6C87D74E9DBE}">
      <dgm:prSet/>
      <dgm:spPr/>
      <dgm:t>
        <a:bodyPr/>
        <a:lstStyle/>
        <a:p>
          <a:endParaRPr lang="en-US"/>
        </a:p>
      </dgm:t>
    </dgm:pt>
    <dgm:pt modelId="{D07F3A06-E036-4AFA-B397-5C45D252F0ED}">
      <dgm:prSet/>
      <dgm:spPr/>
      <dgm:t>
        <a:bodyPr/>
        <a:lstStyle/>
        <a:p>
          <a:r>
            <a:rPr lang="pt-BR" dirty="0"/>
            <a:t>....</a:t>
          </a:r>
          <a:endParaRPr lang="en-US" dirty="0"/>
        </a:p>
      </dgm:t>
    </dgm:pt>
    <dgm:pt modelId="{3CE7195B-429D-4080-9362-DEEA21AD909C}" type="parTrans" cxnId="{D5F144F4-F471-457D-8060-C83C1A1A7901}">
      <dgm:prSet/>
      <dgm:spPr/>
      <dgm:t>
        <a:bodyPr/>
        <a:lstStyle/>
        <a:p>
          <a:endParaRPr lang="en-US"/>
        </a:p>
      </dgm:t>
    </dgm:pt>
    <dgm:pt modelId="{65F2C54B-9824-4113-8FA4-066DFB496EC6}" type="sibTrans" cxnId="{D5F144F4-F471-457D-8060-C83C1A1A7901}">
      <dgm:prSet/>
      <dgm:spPr/>
      <dgm:t>
        <a:bodyPr/>
        <a:lstStyle/>
        <a:p>
          <a:endParaRPr lang="en-US"/>
        </a:p>
      </dgm:t>
    </dgm:pt>
    <dgm:pt modelId="{ABD747B9-16ED-4173-9838-E570850C898F}" type="pres">
      <dgm:prSet presAssocID="{E2B8ED5D-1B59-4F88-86A9-D00F29609FB4}" presName="cycle" presStyleCnt="0">
        <dgm:presLayoutVars>
          <dgm:dir/>
          <dgm:resizeHandles val="exact"/>
        </dgm:presLayoutVars>
      </dgm:prSet>
      <dgm:spPr/>
    </dgm:pt>
    <dgm:pt modelId="{13F86A9B-8193-4E68-B86E-6A74C61D2DD3}" type="pres">
      <dgm:prSet presAssocID="{82457888-40B1-4A48-B1C5-5457A602713C}" presName="node" presStyleLbl="node1" presStyleIdx="0" presStyleCnt="9" custScaleX="141370">
        <dgm:presLayoutVars>
          <dgm:bulletEnabled val="1"/>
        </dgm:presLayoutVars>
      </dgm:prSet>
      <dgm:spPr/>
    </dgm:pt>
    <dgm:pt modelId="{A2D20243-9015-475A-9CC4-3B5409DE2EEC}" type="pres">
      <dgm:prSet presAssocID="{82457888-40B1-4A48-B1C5-5457A602713C}" presName="spNode" presStyleCnt="0"/>
      <dgm:spPr/>
    </dgm:pt>
    <dgm:pt modelId="{482016E3-85C4-4F0C-A7DF-96C2D03BFAF3}" type="pres">
      <dgm:prSet presAssocID="{C3C5A7AB-C008-4E37-8F2B-AC7B6BBCA148}" presName="sibTrans" presStyleLbl="sibTrans1D1" presStyleIdx="0" presStyleCnt="9"/>
      <dgm:spPr/>
    </dgm:pt>
    <dgm:pt modelId="{194461C9-6850-4C43-AF79-A2A4A5826C8E}" type="pres">
      <dgm:prSet presAssocID="{CF0D10FF-E96F-42A6-A241-1F3B0DE6106D}" presName="node" presStyleLbl="node1" presStyleIdx="1" presStyleCnt="9" custScaleX="137289">
        <dgm:presLayoutVars>
          <dgm:bulletEnabled val="1"/>
        </dgm:presLayoutVars>
      </dgm:prSet>
      <dgm:spPr/>
    </dgm:pt>
    <dgm:pt modelId="{EE5F8BD1-A78B-4FFF-BCD6-F0FBF0FB5F24}" type="pres">
      <dgm:prSet presAssocID="{CF0D10FF-E96F-42A6-A241-1F3B0DE6106D}" presName="spNode" presStyleCnt="0"/>
      <dgm:spPr/>
    </dgm:pt>
    <dgm:pt modelId="{5811B2CF-103D-4CBD-8379-35C631B59E80}" type="pres">
      <dgm:prSet presAssocID="{713BDD11-CDCE-4B44-BCC7-7F896AEFA50B}" presName="sibTrans" presStyleLbl="sibTrans1D1" presStyleIdx="1" presStyleCnt="9"/>
      <dgm:spPr/>
    </dgm:pt>
    <dgm:pt modelId="{C449DFC5-227C-454A-825F-5629EFA81579}" type="pres">
      <dgm:prSet presAssocID="{1046FBFC-C05E-43C8-B7CB-FD6D9CB2C47C}" presName="node" presStyleLbl="node1" presStyleIdx="2" presStyleCnt="9">
        <dgm:presLayoutVars>
          <dgm:bulletEnabled val="1"/>
        </dgm:presLayoutVars>
      </dgm:prSet>
      <dgm:spPr/>
    </dgm:pt>
    <dgm:pt modelId="{A5AE8E38-F098-49EA-A7EC-E08E0D87363C}" type="pres">
      <dgm:prSet presAssocID="{1046FBFC-C05E-43C8-B7CB-FD6D9CB2C47C}" presName="spNode" presStyleCnt="0"/>
      <dgm:spPr/>
    </dgm:pt>
    <dgm:pt modelId="{24B1CC61-DCD1-4EDA-AB2B-1DBCEBF527B9}" type="pres">
      <dgm:prSet presAssocID="{D3F1BB2C-37F6-4C97-A456-2A7ACA11FE60}" presName="sibTrans" presStyleLbl="sibTrans1D1" presStyleIdx="2" presStyleCnt="9"/>
      <dgm:spPr/>
    </dgm:pt>
    <dgm:pt modelId="{8B26462E-CD02-4B70-91E8-F54280B02C21}" type="pres">
      <dgm:prSet presAssocID="{36C1B210-7119-4FEE-BDFA-34D1373F7648}" presName="node" presStyleLbl="node1" presStyleIdx="3" presStyleCnt="9">
        <dgm:presLayoutVars>
          <dgm:bulletEnabled val="1"/>
        </dgm:presLayoutVars>
      </dgm:prSet>
      <dgm:spPr/>
    </dgm:pt>
    <dgm:pt modelId="{618036E4-5533-4AAD-AE8B-3083115CB220}" type="pres">
      <dgm:prSet presAssocID="{36C1B210-7119-4FEE-BDFA-34D1373F7648}" presName="spNode" presStyleCnt="0"/>
      <dgm:spPr/>
    </dgm:pt>
    <dgm:pt modelId="{461C73C0-29A3-4EFE-8140-78BBFEC3734D}" type="pres">
      <dgm:prSet presAssocID="{5BC5BF30-3284-4078-8C44-52E6FAE045C8}" presName="sibTrans" presStyleLbl="sibTrans1D1" presStyleIdx="3" presStyleCnt="9"/>
      <dgm:spPr/>
    </dgm:pt>
    <dgm:pt modelId="{7B197958-B182-446B-AB7E-C65BB11E3FE8}" type="pres">
      <dgm:prSet presAssocID="{0B8AE36B-0FEC-40BC-AEE7-1BB32895AC70}" presName="node" presStyleLbl="node1" presStyleIdx="4" presStyleCnt="9">
        <dgm:presLayoutVars>
          <dgm:bulletEnabled val="1"/>
        </dgm:presLayoutVars>
      </dgm:prSet>
      <dgm:spPr/>
    </dgm:pt>
    <dgm:pt modelId="{0C6E4089-4016-4BED-BCA0-DA3996271A7C}" type="pres">
      <dgm:prSet presAssocID="{0B8AE36B-0FEC-40BC-AEE7-1BB32895AC70}" presName="spNode" presStyleCnt="0"/>
      <dgm:spPr/>
    </dgm:pt>
    <dgm:pt modelId="{EB2FCD78-71E7-4EB9-BE26-F8317DB339CB}" type="pres">
      <dgm:prSet presAssocID="{3EF94C64-FD20-46ED-9805-48346B73D428}" presName="sibTrans" presStyleLbl="sibTrans1D1" presStyleIdx="4" presStyleCnt="9"/>
      <dgm:spPr/>
    </dgm:pt>
    <dgm:pt modelId="{7F843F3B-25B5-49BF-BD9F-FFE6CFE60FAA}" type="pres">
      <dgm:prSet presAssocID="{94A98C6B-DEEE-4333-8461-9917559275D9}" presName="node" presStyleLbl="node1" presStyleIdx="5" presStyleCnt="9" custScaleX="119038">
        <dgm:presLayoutVars>
          <dgm:bulletEnabled val="1"/>
        </dgm:presLayoutVars>
      </dgm:prSet>
      <dgm:spPr/>
    </dgm:pt>
    <dgm:pt modelId="{A864D53D-62D5-4A6A-A46A-5444FEE18065}" type="pres">
      <dgm:prSet presAssocID="{94A98C6B-DEEE-4333-8461-9917559275D9}" presName="spNode" presStyleCnt="0"/>
      <dgm:spPr/>
    </dgm:pt>
    <dgm:pt modelId="{89B16D2E-1495-4325-9EDF-C32452CDAA5D}" type="pres">
      <dgm:prSet presAssocID="{E23B4D7E-8D45-44DA-964B-FE40B44FF3CE}" presName="sibTrans" presStyleLbl="sibTrans1D1" presStyleIdx="5" presStyleCnt="9"/>
      <dgm:spPr/>
    </dgm:pt>
    <dgm:pt modelId="{51D6C4E3-3715-4144-890A-6FFA5F2D3CA8}" type="pres">
      <dgm:prSet presAssocID="{D0E58627-3A88-4722-A784-E7223BDD7AFA}" presName="node" presStyleLbl="node1" presStyleIdx="6" presStyleCnt="9">
        <dgm:presLayoutVars>
          <dgm:bulletEnabled val="1"/>
        </dgm:presLayoutVars>
      </dgm:prSet>
      <dgm:spPr/>
    </dgm:pt>
    <dgm:pt modelId="{5AFAE3EB-89BF-4BAB-A1C3-FD4E9ECF31D4}" type="pres">
      <dgm:prSet presAssocID="{D0E58627-3A88-4722-A784-E7223BDD7AFA}" presName="spNode" presStyleCnt="0"/>
      <dgm:spPr/>
    </dgm:pt>
    <dgm:pt modelId="{7D7187A6-CE0B-4B80-A300-D1D577536184}" type="pres">
      <dgm:prSet presAssocID="{20346644-D4BD-42FB-BFD0-D4E5A44EE2C2}" presName="sibTrans" presStyleLbl="sibTrans1D1" presStyleIdx="6" presStyleCnt="9"/>
      <dgm:spPr/>
    </dgm:pt>
    <dgm:pt modelId="{7C5406C6-7470-4026-9FC8-7CEA43156876}" type="pres">
      <dgm:prSet presAssocID="{DF0260D9-BFE2-46A6-AB4F-309A3CBB5C9B}" presName="node" presStyleLbl="node1" presStyleIdx="7" presStyleCnt="9" custScaleX="124546">
        <dgm:presLayoutVars>
          <dgm:bulletEnabled val="1"/>
        </dgm:presLayoutVars>
      </dgm:prSet>
      <dgm:spPr/>
    </dgm:pt>
    <dgm:pt modelId="{4EACDF6D-E22F-4D11-B160-3CD78F0B18DE}" type="pres">
      <dgm:prSet presAssocID="{DF0260D9-BFE2-46A6-AB4F-309A3CBB5C9B}" presName="spNode" presStyleCnt="0"/>
      <dgm:spPr/>
    </dgm:pt>
    <dgm:pt modelId="{628EDD07-2431-4AF9-8261-079048C78FC0}" type="pres">
      <dgm:prSet presAssocID="{6C688847-2C5A-49F0-B3CD-B6886307473F}" presName="sibTrans" presStyleLbl="sibTrans1D1" presStyleIdx="7" presStyleCnt="9"/>
      <dgm:spPr/>
    </dgm:pt>
    <dgm:pt modelId="{B92F9F5D-242D-456C-9294-70196DAA0CA7}" type="pres">
      <dgm:prSet presAssocID="{D07F3A06-E036-4AFA-B397-5C45D252F0ED}" presName="node" presStyleLbl="node1" presStyleIdx="8" presStyleCnt="9">
        <dgm:presLayoutVars>
          <dgm:bulletEnabled val="1"/>
        </dgm:presLayoutVars>
      </dgm:prSet>
      <dgm:spPr/>
    </dgm:pt>
    <dgm:pt modelId="{A936753B-3AC4-4207-8744-C8BB89C34360}" type="pres">
      <dgm:prSet presAssocID="{D07F3A06-E036-4AFA-B397-5C45D252F0ED}" presName="spNode" presStyleCnt="0"/>
      <dgm:spPr/>
    </dgm:pt>
    <dgm:pt modelId="{BD198F76-FB40-47C3-A922-1124CCD04C0B}" type="pres">
      <dgm:prSet presAssocID="{65F2C54B-9824-4113-8FA4-066DFB496EC6}" presName="sibTrans" presStyleLbl="sibTrans1D1" presStyleIdx="8" presStyleCnt="9"/>
      <dgm:spPr/>
    </dgm:pt>
  </dgm:ptLst>
  <dgm:cxnLst>
    <dgm:cxn modelId="{B8233C14-9D2C-458A-AB79-C67137DF8E09}" type="presOf" srcId="{65F2C54B-9824-4113-8FA4-066DFB496EC6}" destId="{BD198F76-FB40-47C3-A922-1124CCD04C0B}" srcOrd="0" destOrd="0" presId="urn:microsoft.com/office/officeart/2005/8/layout/cycle6"/>
    <dgm:cxn modelId="{1156CA18-6058-4920-BEF4-CE030271E3EA}" srcId="{E2B8ED5D-1B59-4F88-86A9-D00F29609FB4}" destId="{94A98C6B-DEEE-4333-8461-9917559275D9}" srcOrd="5" destOrd="0" parTransId="{7350004F-32FE-4CBF-A0CD-652A34750746}" sibTransId="{E23B4D7E-8D45-44DA-964B-FE40B44FF3CE}"/>
    <dgm:cxn modelId="{5E80D71A-2B5E-4701-BF90-B58F73C8E60F}" srcId="{E2B8ED5D-1B59-4F88-86A9-D00F29609FB4}" destId="{36C1B210-7119-4FEE-BDFA-34D1373F7648}" srcOrd="3" destOrd="0" parTransId="{1F52CC8E-9889-4008-89AD-59E522E16AAD}" sibTransId="{5BC5BF30-3284-4078-8C44-52E6FAE045C8}"/>
    <dgm:cxn modelId="{C366441F-DFD0-4EA3-9405-1476648EAF16}" type="presOf" srcId="{20346644-D4BD-42FB-BFD0-D4E5A44EE2C2}" destId="{7D7187A6-CE0B-4B80-A300-D1D577536184}" srcOrd="0" destOrd="0" presId="urn:microsoft.com/office/officeart/2005/8/layout/cycle6"/>
    <dgm:cxn modelId="{0253D12A-447E-46CD-B8C8-59462D410D66}" type="presOf" srcId="{C3C5A7AB-C008-4E37-8F2B-AC7B6BBCA148}" destId="{482016E3-85C4-4F0C-A7DF-96C2D03BFAF3}" srcOrd="0" destOrd="0" presId="urn:microsoft.com/office/officeart/2005/8/layout/cycle6"/>
    <dgm:cxn modelId="{F0A4472D-FCAF-449B-8F90-6C87D74E9DBE}" srcId="{E2B8ED5D-1B59-4F88-86A9-D00F29609FB4}" destId="{DF0260D9-BFE2-46A6-AB4F-309A3CBB5C9B}" srcOrd="7" destOrd="0" parTransId="{6C37EE58-A721-45AE-9330-2C21A2438077}" sibTransId="{6C688847-2C5A-49F0-B3CD-B6886307473F}"/>
    <dgm:cxn modelId="{1B00763D-4DE3-451B-A0BD-F858A845766C}" srcId="{E2B8ED5D-1B59-4F88-86A9-D00F29609FB4}" destId="{D0E58627-3A88-4722-A784-E7223BDD7AFA}" srcOrd="6" destOrd="0" parTransId="{0A5C16BC-813D-4835-8253-8507CEE737FD}" sibTransId="{20346644-D4BD-42FB-BFD0-D4E5A44EE2C2}"/>
    <dgm:cxn modelId="{2B35A667-D1A7-4A47-8643-AA00DA21C1C4}" type="presOf" srcId="{D07F3A06-E036-4AFA-B397-5C45D252F0ED}" destId="{B92F9F5D-242D-456C-9294-70196DAA0CA7}" srcOrd="0" destOrd="0" presId="urn:microsoft.com/office/officeart/2005/8/layout/cycle6"/>
    <dgm:cxn modelId="{8971D16A-1438-457B-A367-D9977134DE7F}" srcId="{E2B8ED5D-1B59-4F88-86A9-D00F29609FB4}" destId="{CF0D10FF-E96F-42A6-A241-1F3B0DE6106D}" srcOrd="1" destOrd="0" parTransId="{D12E3B0F-4986-470A-B46B-A6BDC08A4E2A}" sibTransId="{713BDD11-CDCE-4B44-BCC7-7F896AEFA50B}"/>
    <dgm:cxn modelId="{0C0B6A4C-FF41-4CF6-9C87-E23CFF4A464F}" type="presOf" srcId="{94A98C6B-DEEE-4333-8461-9917559275D9}" destId="{7F843F3B-25B5-49BF-BD9F-FFE6CFE60FAA}" srcOrd="0" destOrd="0" presId="urn:microsoft.com/office/officeart/2005/8/layout/cycle6"/>
    <dgm:cxn modelId="{3F20CB4D-2DCF-49BF-A48C-4AE3D982D979}" type="presOf" srcId="{5BC5BF30-3284-4078-8C44-52E6FAE045C8}" destId="{461C73C0-29A3-4EFE-8140-78BBFEC3734D}" srcOrd="0" destOrd="0" presId="urn:microsoft.com/office/officeart/2005/8/layout/cycle6"/>
    <dgm:cxn modelId="{E42A484F-568E-4A1B-B266-7D937D8B668A}" type="presOf" srcId="{82457888-40B1-4A48-B1C5-5457A602713C}" destId="{13F86A9B-8193-4E68-B86E-6A74C61D2DD3}" srcOrd="0" destOrd="0" presId="urn:microsoft.com/office/officeart/2005/8/layout/cycle6"/>
    <dgm:cxn modelId="{1FCC8950-6E0D-4460-A108-4BAEF1CB6A36}" type="presOf" srcId="{36C1B210-7119-4FEE-BDFA-34D1373F7648}" destId="{8B26462E-CD02-4B70-91E8-F54280B02C21}" srcOrd="0" destOrd="0" presId="urn:microsoft.com/office/officeart/2005/8/layout/cycle6"/>
    <dgm:cxn modelId="{F43A8872-DB8E-4446-8650-BF7575018C0F}" type="presOf" srcId="{3EF94C64-FD20-46ED-9805-48346B73D428}" destId="{EB2FCD78-71E7-4EB9-BE26-F8317DB339CB}" srcOrd="0" destOrd="0" presId="urn:microsoft.com/office/officeart/2005/8/layout/cycle6"/>
    <dgm:cxn modelId="{DE273453-37EC-4AAE-ACF0-C2609AD1559A}" srcId="{E2B8ED5D-1B59-4F88-86A9-D00F29609FB4}" destId="{1046FBFC-C05E-43C8-B7CB-FD6D9CB2C47C}" srcOrd="2" destOrd="0" parTransId="{BEC858A4-D142-4D16-9402-A0875D82BFE9}" sibTransId="{D3F1BB2C-37F6-4C97-A456-2A7ACA11FE60}"/>
    <dgm:cxn modelId="{80B47F7E-45ED-40EB-BB93-60583BED4AAB}" type="presOf" srcId="{DF0260D9-BFE2-46A6-AB4F-309A3CBB5C9B}" destId="{7C5406C6-7470-4026-9FC8-7CEA43156876}" srcOrd="0" destOrd="0" presId="urn:microsoft.com/office/officeart/2005/8/layout/cycle6"/>
    <dgm:cxn modelId="{583C0885-0B42-44F5-B06F-9B8F3E9E5BFA}" srcId="{E2B8ED5D-1B59-4F88-86A9-D00F29609FB4}" destId="{82457888-40B1-4A48-B1C5-5457A602713C}" srcOrd="0" destOrd="0" parTransId="{8D6DC954-045D-4B1A-BFD3-623F710CEE5E}" sibTransId="{C3C5A7AB-C008-4E37-8F2B-AC7B6BBCA148}"/>
    <dgm:cxn modelId="{CD6F6597-F995-4B1A-853B-E4BD954E0627}" type="presOf" srcId="{E2B8ED5D-1B59-4F88-86A9-D00F29609FB4}" destId="{ABD747B9-16ED-4173-9838-E570850C898F}" srcOrd="0" destOrd="0" presId="urn:microsoft.com/office/officeart/2005/8/layout/cycle6"/>
    <dgm:cxn modelId="{17CE9A97-9AB9-4BD8-B124-0675DD4FDD10}" type="presOf" srcId="{713BDD11-CDCE-4B44-BCC7-7F896AEFA50B}" destId="{5811B2CF-103D-4CBD-8379-35C631B59E80}" srcOrd="0" destOrd="0" presId="urn:microsoft.com/office/officeart/2005/8/layout/cycle6"/>
    <dgm:cxn modelId="{A44856A3-99C5-4D1A-A34A-CB1C547BCE02}" type="presOf" srcId="{E23B4D7E-8D45-44DA-964B-FE40B44FF3CE}" destId="{89B16D2E-1495-4325-9EDF-C32452CDAA5D}" srcOrd="0" destOrd="0" presId="urn:microsoft.com/office/officeart/2005/8/layout/cycle6"/>
    <dgm:cxn modelId="{846189A3-92F2-469E-9991-012B7B673D5D}" type="presOf" srcId="{0B8AE36B-0FEC-40BC-AEE7-1BB32895AC70}" destId="{7B197958-B182-446B-AB7E-C65BB11E3FE8}" srcOrd="0" destOrd="0" presId="urn:microsoft.com/office/officeart/2005/8/layout/cycle6"/>
    <dgm:cxn modelId="{F47D48AC-D43D-417D-9E1C-A34A76FEB603}" type="presOf" srcId="{D3F1BB2C-37F6-4C97-A456-2A7ACA11FE60}" destId="{24B1CC61-DCD1-4EDA-AB2B-1DBCEBF527B9}" srcOrd="0" destOrd="0" presId="urn:microsoft.com/office/officeart/2005/8/layout/cycle6"/>
    <dgm:cxn modelId="{FA3224AE-0747-42C9-B7BA-FB9A97E245A5}" type="presOf" srcId="{1046FBFC-C05E-43C8-B7CB-FD6D9CB2C47C}" destId="{C449DFC5-227C-454A-825F-5629EFA81579}" srcOrd="0" destOrd="0" presId="urn:microsoft.com/office/officeart/2005/8/layout/cycle6"/>
    <dgm:cxn modelId="{27C16BB7-04BA-48A2-8233-AB7A6DB90668}" type="presOf" srcId="{6C688847-2C5A-49F0-B3CD-B6886307473F}" destId="{628EDD07-2431-4AF9-8261-079048C78FC0}" srcOrd="0" destOrd="0" presId="urn:microsoft.com/office/officeart/2005/8/layout/cycle6"/>
    <dgm:cxn modelId="{E7F419D5-0E56-4D45-AF54-2C0B8EBDE8EF}" srcId="{E2B8ED5D-1B59-4F88-86A9-D00F29609FB4}" destId="{0B8AE36B-0FEC-40BC-AEE7-1BB32895AC70}" srcOrd="4" destOrd="0" parTransId="{AB69DEAD-3C4E-4E2F-856B-DFA54CDD8F30}" sibTransId="{3EF94C64-FD20-46ED-9805-48346B73D428}"/>
    <dgm:cxn modelId="{420A58DA-5CE2-4F0F-B125-B2D2A15CB875}" type="presOf" srcId="{CF0D10FF-E96F-42A6-A241-1F3B0DE6106D}" destId="{194461C9-6850-4C43-AF79-A2A4A5826C8E}" srcOrd="0" destOrd="0" presId="urn:microsoft.com/office/officeart/2005/8/layout/cycle6"/>
    <dgm:cxn modelId="{D5F144F4-F471-457D-8060-C83C1A1A7901}" srcId="{E2B8ED5D-1B59-4F88-86A9-D00F29609FB4}" destId="{D07F3A06-E036-4AFA-B397-5C45D252F0ED}" srcOrd="8" destOrd="0" parTransId="{3CE7195B-429D-4080-9362-DEEA21AD909C}" sibTransId="{65F2C54B-9824-4113-8FA4-066DFB496EC6}"/>
    <dgm:cxn modelId="{960258F5-04C1-4D94-9182-9A0A249DDED8}" type="presOf" srcId="{D0E58627-3A88-4722-A784-E7223BDD7AFA}" destId="{51D6C4E3-3715-4144-890A-6FFA5F2D3CA8}" srcOrd="0" destOrd="0" presId="urn:microsoft.com/office/officeart/2005/8/layout/cycle6"/>
    <dgm:cxn modelId="{783664C6-41D6-4DE5-8A3D-B60AAF49B557}" type="presParOf" srcId="{ABD747B9-16ED-4173-9838-E570850C898F}" destId="{13F86A9B-8193-4E68-B86E-6A74C61D2DD3}" srcOrd="0" destOrd="0" presId="urn:microsoft.com/office/officeart/2005/8/layout/cycle6"/>
    <dgm:cxn modelId="{9FDF21B6-DDB6-4DC9-ACDA-73D980B723E1}" type="presParOf" srcId="{ABD747B9-16ED-4173-9838-E570850C898F}" destId="{A2D20243-9015-475A-9CC4-3B5409DE2EEC}" srcOrd="1" destOrd="0" presId="urn:microsoft.com/office/officeart/2005/8/layout/cycle6"/>
    <dgm:cxn modelId="{F3C67DEC-911B-44F9-8D4D-F8A783C17CB1}" type="presParOf" srcId="{ABD747B9-16ED-4173-9838-E570850C898F}" destId="{482016E3-85C4-4F0C-A7DF-96C2D03BFAF3}" srcOrd="2" destOrd="0" presId="urn:microsoft.com/office/officeart/2005/8/layout/cycle6"/>
    <dgm:cxn modelId="{21B183CD-267C-4D28-988F-DF65B62818B5}" type="presParOf" srcId="{ABD747B9-16ED-4173-9838-E570850C898F}" destId="{194461C9-6850-4C43-AF79-A2A4A5826C8E}" srcOrd="3" destOrd="0" presId="urn:microsoft.com/office/officeart/2005/8/layout/cycle6"/>
    <dgm:cxn modelId="{150B2536-57A3-43B4-A8AE-78FD9EC11D28}" type="presParOf" srcId="{ABD747B9-16ED-4173-9838-E570850C898F}" destId="{EE5F8BD1-A78B-4FFF-BCD6-F0FBF0FB5F24}" srcOrd="4" destOrd="0" presId="urn:microsoft.com/office/officeart/2005/8/layout/cycle6"/>
    <dgm:cxn modelId="{3200C46E-E31D-441F-8003-8AB2316EDB22}" type="presParOf" srcId="{ABD747B9-16ED-4173-9838-E570850C898F}" destId="{5811B2CF-103D-4CBD-8379-35C631B59E80}" srcOrd="5" destOrd="0" presId="urn:microsoft.com/office/officeart/2005/8/layout/cycle6"/>
    <dgm:cxn modelId="{BCB0329C-A741-4619-8F67-70429E66FAAB}" type="presParOf" srcId="{ABD747B9-16ED-4173-9838-E570850C898F}" destId="{C449DFC5-227C-454A-825F-5629EFA81579}" srcOrd="6" destOrd="0" presId="urn:microsoft.com/office/officeart/2005/8/layout/cycle6"/>
    <dgm:cxn modelId="{DA8D23C3-FE83-4544-A01E-9616B4574FB6}" type="presParOf" srcId="{ABD747B9-16ED-4173-9838-E570850C898F}" destId="{A5AE8E38-F098-49EA-A7EC-E08E0D87363C}" srcOrd="7" destOrd="0" presId="urn:microsoft.com/office/officeart/2005/8/layout/cycle6"/>
    <dgm:cxn modelId="{927A5801-81A6-4571-A191-78CC5A76B638}" type="presParOf" srcId="{ABD747B9-16ED-4173-9838-E570850C898F}" destId="{24B1CC61-DCD1-4EDA-AB2B-1DBCEBF527B9}" srcOrd="8" destOrd="0" presId="urn:microsoft.com/office/officeart/2005/8/layout/cycle6"/>
    <dgm:cxn modelId="{5C4171C0-60A9-48D7-BA96-871B73D4D464}" type="presParOf" srcId="{ABD747B9-16ED-4173-9838-E570850C898F}" destId="{8B26462E-CD02-4B70-91E8-F54280B02C21}" srcOrd="9" destOrd="0" presId="urn:microsoft.com/office/officeart/2005/8/layout/cycle6"/>
    <dgm:cxn modelId="{15126618-6ABA-4028-B48C-71E9B9BE99DC}" type="presParOf" srcId="{ABD747B9-16ED-4173-9838-E570850C898F}" destId="{618036E4-5533-4AAD-AE8B-3083115CB220}" srcOrd="10" destOrd="0" presId="urn:microsoft.com/office/officeart/2005/8/layout/cycle6"/>
    <dgm:cxn modelId="{FA5595CC-0978-4BE2-BA39-3C1263E0368E}" type="presParOf" srcId="{ABD747B9-16ED-4173-9838-E570850C898F}" destId="{461C73C0-29A3-4EFE-8140-78BBFEC3734D}" srcOrd="11" destOrd="0" presId="urn:microsoft.com/office/officeart/2005/8/layout/cycle6"/>
    <dgm:cxn modelId="{0D75C987-86F1-4611-90DF-EDF464AE5444}" type="presParOf" srcId="{ABD747B9-16ED-4173-9838-E570850C898F}" destId="{7B197958-B182-446B-AB7E-C65BB11E3FE8}" srcOrd="12" destOrd="0" presId="urn:microsoft.com/office/officeart/2005/8/layout/cycle6"/>
    <dgm:cxn modelId="{ECC293C1-EB6A-4C5B-827E-DEC628AAEBA8}" type="presParOf" srcId="{ABD747B9-16ED-4173-9838-E570850C898F}" destId="{0C6E4089-4016-4BED-BCA0-DA3996271A7C}" srcOrd="13" destOrd="0" presId="urn:microsoft.com/office/officeart/2005/8/layout/cycle6"/>
    <dgm:cxn modelId="{DBAD4FF6-773C-4B47-827A-601B500219ED}" type="presParOf" srcId="{ABD747B9-16ED-4173-9838-E570850C898F}" destId="{EB2FCD78-71E7-4EB9-BE26-F8317DB339CB}" srcOrd="14" destOrd="0" presId="urn:microsoft.com/office/officeart/2005/8/layout/cycle6"/>
    <dgm:cxn modelId="{B4DFCD23-33ED-4929-805A-EBE0086BDAE2}" type="presParOf" srcId="{ABD747B9-16ED-4173-9838-E570850C898F}" destId="{7F843F3B-25B5-49BF-BD9F-FFE6CFE60FAA}" srcOrd="15" destOrd="0" presId="urn:microsoft.com/office/officeart/2005/8/layout/cycle6"/>
    <dgm:cxn modelId="{AE843E74-CB15-493B-8CA6-5CE06A843161}" type="presParOf" srcId="{ABD747B9-16ED-4173-9838-E570850C898F}" destId="{A864D53D-62D5-4A6A-A46A-5444FEE18065}" srcOrd="16" destOrd="0" presId="urn:microsoft.com/office/officeart/2005/8/layout/cycle6"/>
    <dgm:cxn modelId="{6F46C3B0-10C3-4726-985D-ADEBE22224EF}" type="presParOf" srcId="{ABD747B9-16ED-4173-9838-E570850C898F}" destId="{89B16D2E-1495-4325-9EDF-C32452CDAA5D}" srcOrd="17" destOrd="0" presId="urn:microsoft.com/office/officeart/2005/8/layout/cycle6"/>
    <dgm:cxn modelId="{E3EFB3F7-DACA-4BA1-B121-F68D264F9DA9}" type="presParOf" srcId="{ABD747B9-16ED-4173-9838-E570850C898F}" destId="{51D6C4E3-3715-4144-890A-6FFA5F2D3CA8}" srcOrd="18" destOrd="0" presId="urn:microsoft.com/office/officeart/2005/8/layout/cycle6"/>
    <dgm:cxn modelId="{55DBADE3-3310-4FF5-905E-E0FABAA8CC24}" type="presParOf" srcId="{ABD747B9-16ED-4173-9838-E570850C898F}" destId="{5AFAE3EB-89BF-4BAB-A1C3-FD4E9ECF31D4}" srcOrd="19" destOrd="0" presId="urn:microsoft.com/office/officeart/2005/8/layout/cycle6"/>
    <dgm:cxn modelId="{97EBDA39-D0F8-4423-810B-3BA04D35D383}" type="presParOf" srcId="{ABD747B9-16ED-4173-9838-E570850C898F}" destId="{7D7187A6-CE0B-4B80-A300-D1D577536184}" srcOrd="20" destOrd="0" presId="urn:microsoft.com/office/officeart/2005/8/layout/cycle6"/>
    <dgm:cxn modelId="{31DE21E7-9BD3-44BA-BF1B-FCC8F73C7A10}" type="presParOf" srcId="{ABD747B9-16ED-4173-9838-E570850C898F}" destId="{7C5406C6-7470-4026-9FC8-7CEA43156876}" srcOrd="21" destOrd="0" presId="urn:microsoft.com/office/officeart/2005/8/layout/cycle6"/>
    <dgm:cxn modelId="{9CCE58C0-1F7C-4842-89FB-5B98B1D03600}" type="presParOf" srcId="{ABD747B9-16ED-4173-9838-E570850C898F}" destId="{4EACDF6D-E22F-4D11-B160-3CD78F0B18DE}" srcOrd="22" destOrd="0" presId="urn:microsoft.com/office/officeart/2005/8/layout/cycle6"/>
    <dgm:cxn modelId="{15820F33-F7C4-4BD7-ABB7-5DFD00E1E6B8}" type="presParOf" srcId="{ABD747B9-16ED-4173-9838-E570850C898F}" destId="{628EDD07-2431-4AF9-8261-079048C78FC0}" srcOrd="23" destOrd="0" presId="urn:microsoft.com/office/officeart/2005/8/layout/cycle6"/>
    <dgm:cxn modelId="{F5C7F464-E143-4277-8EAE-3DD334A6FFE9}" type="presParOf" srcId="{ABD747B9-16ED-4173-9838-E570850C898F}" destId="{B92F9F5D-242D-456C-9294-70196DAA0CA7}" srcOrd="24" destOrd="0" presId="urn:microsoft.com/office/officeart/2005/8/layout/cycle6"/>
    <dgm:cxn modelId="{1D2F2986-8C5E-4876-ACD6-5C9559DC32D1}" type="presParOf" srcId="{ABD747B9-16ED-4173-9838-E570850C898F}" destId="{A936753B-3AC4-4207-8744-C8BB89C34360}" srcOrd="25" destOrd="0" presId="urn:microsoft.com/office/officeart/2005/8/layout/cycle6"/>
    <dgm:cxn modelId="{46B1F359-1E40-4E31-A7DC-D7FDE2A7701F}" type="presParOf" srcId="{ABD747B9-16ED-4173-9838-E570850C898F}" destId="{BD198F76-FB40-47C3-A922-1124CCD04C0B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86A9B-8193-4E68-B86E-6A74C61D2DD3}">
      <dsp:nvSpPr>
        <dsp:cNvPr id="0" name=""/>
        <dsp:cNvSpPr/>
      </dsp:nvSpPr>
      <dsp:spPr>
        <a:xfrm>
          <a:off x="2400626" y="1677"/>
          <a:ext cx="1434220" cy="6594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Uniforme Contínua</a:t>
          </a:r>
          <a:endParaRPr lang="en-US" sz="1600" kern="1200" dirty="0"/>
        </a:p>
      </dsp:txBody>
      <dsp:txXfrm>
        <a:off x="2432817" y="33868"/>
        <a:ext cx="1369838" cy="595052"/>
      </dsp:txXfrm>
    </dsp:sp>
    <dsp:sp modelId="{482016E3-85C4-4F0C-A7DF-96C2D03BFAF3}">
      <dsp:nvSpPr>
        <dsp:cNvPr id="0" name=""/>
        <dsp:cNvSpPr/>
      </dsp:nvSpPr>
      <dsp:spPr>
        <a:xfrm>
          <a:off x="587296" y="331395"/>
          <a:ext cx="5060879" cy="5060879"/>
        </a:xfrm>
        <a:custGeom>
          <a:avLst/>
          <a:gdLst/>
          <a:ahLst/>
          <a:cxnLst/>
          <a:rect l="0" t="0" r="0" b="0"/>
          <a:pathLst>
            <a:path>
              <a:moveTo>
                <a:pt x="3251717" y="104974"/>
              </a:moveTo>
              <a:arcTo wR="2530439" hR="2530439" stAng="17193676" swAng="579516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461C9-6850-4C43-AF79-A2A4A5826C8E}">
      <dsp:nvSpPr>
        <dsp:cNvPr id="0" name=""/>
        <dsp:cNvSpPr/>
      </dsp:nvSpPr>
      <dsp:spPr>
        <a:xfrm>
          <a:off x="4047863" y="593688"/>
          <a:ext cx="1392817" cy="6594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Exponencial</a:t>
          </a:r>
          <a:endParaRPr lang="en-US" sz="1600" kern="1200" dirty="0"/>
        </a:p>
      </dsp:txBody>
      <dsp:txXfrm>
        <a:off x="4080054" y="625879"/>
        <a:ext cx="1328435" cy="595052"/>
      </dsp:txXfrm>
    </dsp:sp>
    <dsp:sp modelId="{5811B2CF-103D-4CBD-8379-35C631B59E80}">
      <dsp:nvSpPr>
        <dsp:cNvPr id="0" name=""/>
        <dsp:cNvSpPr/>
      </dsp:nvSpPr>
      <dsp:spPr>
        <a:xfrm>
          <a:off x="587296" y="331395"/>
          <a:ext cx="5060879" cy="5060879"/>
        </a:xfrm>
        <a:custGeom>
          <a:avLst/>
          <a:gdLst/>
          <a:ahLst/>
          <a:cxnLst/>
          <a:rect l="0" t="0" r="0" b="0"/>
          <a:pathLst>
            <a:path>
              <a:moveTo>
                <a:pt x="4489751" y="929119"/>
              </a:moveTo>
              <a:arcTo wR="2530439" hR="2530439" stAng="19244478" swAng="1280837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9DFC5-227C-454A-825F-5629EFA81579}">
      <dsp:nvSpPr>
        <dsp:cNvPr id="0" name=""/>
        <dsp:cNvSpPr/>
      </dsp:nvSpPr>
      <dsp:spPr>
        <a:xfrm>
          <a:off x="5102475" y="2092711"/>
          <a:ext cx="1014515" cy="6594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Gama</a:t>
          </a:r>
          <a:endParaRPr lang="en-US" sz="1600" kern="1200" dirty="0"/>
        </a:p>
      </dsp:txBody>
      <dsp:txXfrm>
        <a:off x="5134666" y="2124902"/>
        <a:ext cx="950133" cy="595052"/>
      </dsp:txXfrm>
    </dsp:sp>
    <dsp:sp modelId="{24B1CC61-DCD1-4EDA-AB2B-1DBCEBF527B9}">
      <dsp:nvSpPr>
        <dsp:cNvPr id="0" name=""/>
        <dsp:cNvSpPr/>
      </dsp:nvSpPr>
      <dsp:spPr>
        <a:xfrm>
          <a:off x="587296" y="331395"/>
          <a:ext cx="5060879" cy="5060879"/>
        </a:xfrm>
        <a:custGeom>
          <a:avLst/>
          <a:gdLst/>
          <a:ahLst/>
          <a:cxnLst/>
          <a:rect l="0" t="0" r="0" b="0"/>
          <a:pathLst>
            <a:path>
              <a:moveTo>
                <a:pt x="5058938" y="2431342"/>
              </a:moveTo>
              <a:arcTo wR="2530439" hR="2530439" stAng="21465336" swAng="1422088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6462E-CD02-4B70-91E8-F54280B02C21}">
      <dsp:nvSpPr>
        <dsp:cNvPr id="0" name=""/>
        <dsp:cNvSpPr/>
      </dsp:nvSpPr>
      <dsp:spPr>
        <a:xfrm>
          <a:off x="4801904" y="3797337"/>
          <a:ext cx="1014515" cy="6594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Normal</a:t>
          </a:r>
          <a:endParaRPr lang="en-US" sz="1600" kern="1200" dirty="0"/>
        </a:p>
      </dsp:txBody>
      <dsp:txXfrm>
        <a:off x="4834095" y="3829528"/>
        <a:ext cx="950133" cy="595052"/>
      </dsp:txXfrm>
    </dsp:sp>
    <dsp:sp modelId="{461C73C0-29A3-4EFE-8140-78BBFEC3734D}">
      <dsp:nvSpPr>
        <dsp:cNvPr id="0" name=""/>
        <dsp:cNvSpPr/>
      </dsp:nvSpPr>
      <dsp:spPr>
        <a:xfrm>
          <a:off x="587296" y="331395"/>
          <a:ext cx="5060879" cy="5060879"/>
        </a:xfrm>
        <a:custGeom>
          <a:avLst/>
          <a:gdLst/>
          <a:ahLst/>
          <a:cxnLst/>
          <a:rect l="0" t="0" r="0" b="0"/>
          <a:pathLst>
            <a:path>
              <a:moveTo>
                <a:pt x="4489929" y="4131541"/>
              </a:moveTo>
              <a:arcTo wR="2530439" hR="2530439" stAng="2355138" swAng="106289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97958-B182-446B-AB7E-C65BB11E3FE8}">
      <dsp:nvSpPr>
        <dsp:cNvPr id="0" name=""/>
        <dsp:cNvSpPr/>
      </dsp:nvSpPr>
      <dsp:spPr>
        <a:xfrm>
          <a:off x="3475940" y="4909953"/>
          <a:ext cx="1014515" cy="6594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Beta</a:t>
          </a:r>
          <a:endParaRPr lang="en-US" sz="1600" kern="1200" dirty="0"/>
        </a:p>
      </dsp:txBody>
      <dsp:txXfrm>
        <a:off x="3508131" y="4942144"/>
        <a:ext cx="950133" cy="595052"/>
      </dsp:txXfrm>
    </dsp:sp>
    <dsp:sp modelId="{EB2FCD78-71E7-4EB9-BE26-F8317DB339CB}">
      <dsp:nvSpPr>
        <dsp:cNvPr id="0" name=""/>
        <dsp:cNvSpPr/>
      </dsp:nvSpPr>
      <dsp:spPr>
        <a:xfrm>
          <a:off x="587296" y="331395"/>
          <a:ext cx="5060879" cy="5060879"/>
        </a:xfrm>
        <a:custGeom>
          <a:avLst/>
          <a:gdLst/>
          <a:ahLst/>
          <a:cxnLst/>
          <a:rect l="0" t="0" r="0" b="0"/>
          <a:pathLst>
            <a:path>
              <a:moveTo>
                <a:pt x="2882505" y="5036268"/>
              </a:moveTo>
              <a:arcTo wR="2530439" hR="2530439" stAng="4920142" swAng="827514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43F3B-25B5-49BF-BD9F-FFE6CFE60FAA}">
      <dsp:nvSpPr>
        <dsp:cNvPr id="0" name=""/>
        <dsp:cNvSpPr/>
      </dsp:nvSpPr>
      <dsp:spPr>
        <a:xfrm>
          <a:off x="1648446" y="4909953"/>
          <a:ext cx="1207658" cy="6594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 err="1"/>
            <a:t>Qui</a:t>
          </a:r>
          <a:r>
            <a:rPr lang="pt-BR" sz="1600" kern="1200" dirty="0"/>
            <a:t>-Quadrado</a:t>
          </a:r>
          <a:endParaRPr lang="en-US" sz="1600" kern="1200" dirty="0"/>
        </a:p>
      </dsp:txBody>
      <dsp:txXfrm>
        <a:off x="1680637" y="4942144"/>
        <a:ext cx="1143276" cy="595052"/>
      </dsp:txXfrm>
    </dsp:sp>
    <dsp:sp modelId="{89B16D2E-1495-4325-9EDF-C32452CDAA5D}">
      <dsp:nvSpPr>
        <dsp:cNvPr id="0" name=""/>
        <dsp:cNvSpPr/>
      </dsp:nvSpPr>
      <dsp:spPr>
        <a:xfrm>
          <a:off x="587296" y="331395"/>
          <a:ext cx="5060879" cy="5060879"/>
        </a:xfrm>
        <a:custGeom>
          <a:avLst/>
          <a:gdLst/>
          <a:ahLst/>
          <a:cxnLst/>
          <a:rect l="0" t="0" r="0" b="0"/>
          <a:pathLst>
            <a:path>
              <a:moveTo>
                <a:pt x="1055622" y="4586659"/>
              </a:moveTo>
              <a:arcTo wR="2530439" hR="2530439" stAng="7538992" swAng="907439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6C4E3-3715-4144-890A-6FFA5F2D3CA8}">
      <dsp:nvSpPr>
        <dsp:cNvPr id="0" name=""/>
        <dsp:cNvSpPr/>
      </dsp:nvSpPr>
      <dsp:spPr>
        <a:xfrm>
          <a:off x="419053" y="3797337"/>
          <a:ext cx="1014515" cy="6594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T-</a:t>
          </a:r>
          <a:r>
            <a:rPr lang="pt-BR" sz="1600" kern="1200" dirty="0" err="1"/>
            <a:t>Student</a:t>
          </a:r>
          <a:endParaRPr lang="en-US" sz="1600" kern="1200" dirty="0"/>
        </a:p>
      </dsp:txBody>
      <dsp:txXfrm>
        <a:off x="451244" y="3829528"/>
        <a:ext cx="950133" cy="595052"/>
      </dsp:txXfrm>
    </dsp:sp>
    <dsp:sp modelId="{7D7187A6-CE0B-4B80-A300-D1D577536184}">
      <dsp:nvSpPr>
        <dsp:cNvPr id="0" name=""/>
        <dsp:cNvSpPr/>
      </dsp:nvSpPr>
      <dsp:spPr>
        <a:xfrm>
          <a:off x="587296" y="331395"/>
          <a:ext cx="5060879" cy="5060879"/>
        </a:xfrm>
        <a:custGeom>
          <a:avLst/>
          <a:gdLst/>
          <a:ahLst/>
          <a:cxnLst/>
          <a:rect l="0" t="0" r="0" b="0"/>
          <a:pathLst>
            <a:path>
              <a:moveTo>
                <a:pt x="175379" y="3456084"/>
              </a:moveTo>
              <a:arcTo wR="2530439" hR="2530439" stAng="9512576" swAng="1422088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406C6-7470-4026-9FC8-7CEA43156876}">
      <dsp:nvSpPr>
        <dsp:cNvPr id="0" name=""/>
        <dsp:cNvSpPr/>
      </dsp:nvSpPr>
      <dsp:spPr>
        <a:xfrm>
          <a:off x="-6029" y="2092711"/>
          <a:ext cx="1263538" cy="6594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F de Fisher</a:t>
          </a:r>
          <a:endParaRPr lang="en-US" sz="1600" kern="1200" dirty="0"/>
        </a:p>
      </dsp:txBody>
      <dsp:txXfrm>
        <a:off x="26162" y="2124902"/>
        <a:ext cx="1199156" cy="595052"/>
      </dsp:txXfrm>
    </dsp:sp>
    <dsp:sp modelId="{628EDD07-2431-4AF9-8261-079048C78FC0}">
      <dsp:nvSpPr>
        <dsp:cNvPr id="0" name=""/>
        <dsp:cNvSpPr/>
      </dsp:nvSpPr>
      <dsp:spPr>
        <a:xfrm>
          <a:off x="587296" y="331395"/>
          <a:ext cx="5060879" cy="5060879"/>
        </a:xfrm>
        <a:custGeom>
          <a:avLst/>
          <a:gdLst/>
          <a:ahLst/>
          <a:cxnLst/>
          <a:rect l="0" t="0" r="0" b="0"/>
          <a:pathLst>
            <a:path>
              <a:moveTo>
                <a:pt x="122642" y="1752212"/>
              </a:moveTo>
              <a:arcTo wR="2530439" hR="2530439" stAng="11874685" swAng="1280837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F9F5D-242D-456C-9294-70196DAA0CA7}">
      <dsp:nvSpPr>
        <dsp:cNvPr id="0" name=""/>
        <dsp:cNvSpPr/>
      </dsp:nvSpPr>
      <dsp:spPr>
        <a:xfrm>
          <a:off x="983943" y="593688"/>
          <a:ext cx="1014515" cy="65943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....</a:t>
          </a:r>
          <a:endParaRPr lang="en-US" sz="1600" kern="1200" dirty="0"/>
        </a:p>
      </dsp:txBody>
      <dsp:txXfrm>
        <a:off x="1016134" y="625879"/>
        <a:ext cx="950133" cy="595052"/>
      </dsp:txXfrm>
    </dsp:sp>
    <dsp:sp modelId="{BD198F76-FB40-47C3-A922-1124CCD04C0B}">
      <dsp:nvSpPr>
        <dsp:cNvPr id="0" name=""/>
        <dsp:cNvSpPr/>
      </dsp:nvSpPr>
      <dsp:spPr>
        <a:xfrm>
          <a:off x="587296" y="331395"/>
          <a:ext cx="5060879" cy="5060879"/>
        </a:xfrm>
        <a:custGeom>
          <a:avLst/>
          <a:gdLst/>
          <a:ahLst/>
          <a:cxnLst/>
          <a:rect l="0" t="0" r="0" b="0"/>
          <a:pathLst>
            <a:path>
              <a:moveTo>
                <a:pt x="1412448" y="260369"/>
              </a:moveTo>
              <a:arcTo wR="2530439" hR="2530439" stAng="14626808" swAng="579516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802B7-2127-446E-A8F0-A6D3BF210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D1360D-D46C-4D10-941A-83CC43508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1893E6-0A7C-437D-9935-734BDE39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A0D5-B643-4458-AB21-B6E4794C4F48}" type="datetimeFigureOut">
              <a:rPr lang="pt-BR" smtClean="0"/>
              <a:t>09/11/2020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7BF778-4821-44AE-98A7-790C5F1E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660F18-D9E3-499A-A19A-FF27D986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99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B7CC2-CF28-4767-BBDC-BE4B1C0E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23B4806-570B-408C-9A2C-049594D32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1CF155-2BAD-4DCC-ADDC-47044834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A0D5-B643-4458-AB21-B6E4794C4F48}" type="datetimeFigureOut">
              <a:rPr lang="pt-BR" smtClean="0"/>
              <a:t>09/11/2020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718EC5-57B2-449D-80F2-297307DF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791017-F1A8-481E-A2BC-2AE9106F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07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962207-114F-47CD-8E0E-5F14B079F0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F5E5240-62CB-4EEB-AD24-8AC0AD7F1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1A4DFC-FF41-4218-B8BF-184DAEA1D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A0D5-B643-4458-AB21-B6E4794C4F48}" type="datetimeFigureOut">
              <a:rPr lang="pt-BR" smtClean="0"/>
              <a:t>09/11/2020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36495E-A2AD-4C04-83D3-020B2D9C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8451FC-47A0-41CD-B37F-3887BDA3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85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5AD32-F627-4CCF-B132-E1BE620A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E270B9-FF45-4B76-B1F7-F15D47DBD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6F69A2-00F7-4C9D-86CE-E65C6F7C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A0D5-B643-4458-AB21-B6E4794C4F48}" type="datetimeFigureOut">
              <a:rPr lang="pt-BR" smtClean="0"/>
              <a:t>09/11/2020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4BEECF-BF66-4D28-85D6-39A194FD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66F185-D388-46BA-89F4-D40D953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52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CF3A9-EF11-4DA8-9B16-2DF7165E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E4F13B-993A-4986-A05A-A1200F396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76558-BB51-433A-B9B9-DAB6F087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A0D5-B643-4458-AB21-B6E4794C4F48}" type="datetimeFigureOut">
              <a:rPr lang="pt-BR" smtClean="0"/>
              <a:t>09/11/2020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644442-7C8C-453C-BA48-F3E9A29F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FBBA23-1886-47F9-922C-62B491624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63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36970-FEE5-4391-AD8F-A4D1F2EB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20C7AB-7C65-484A-A505-305EA6FD4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270ACB-6E7A-42F0-91B1-AF01E39E0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66CE0E-7ABC-4EA2-BB6D-9B9DFACA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A0D5-B643-4458-AB21-B6E4794C4F48}" type="datetimeFigureOut">
              <a:rPr lang="pt-BR" smtClean="0"/>
              <a:t>09/11/2020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076355-9E98-4594-811F-72CE85D68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D88D54-F00C-4E04-80E4-36268F3E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38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E94B2-E2CE-4AE1-B8D5-EDE93872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F54123-8C5F-427B-AD05-94916054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6388BF-CA9B-4EB8-A16C-2D980B5EB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E4FB1A9-BCB3-456A-B22C-D09D20349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2D168DE-E406-4C13-B9CC-E5CA5C493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F955B3-19A2-4411-9990-218C5B61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A0D5-B643-4458-AB21-B6E4794C4F48}" type="datetimeFigureOut">
              <a:rPr lang="pt-BR" smtClean="0"/>
              <a:t>09/11/2020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8BA2584-D355-497F-BE2B-C8DB86FD5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123935C-79F8-4E12-80D4-22EC2F94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24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9F5FA-799F-450E-ACC9-9BA00FFA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3D5A522-1226-4D7A-8193-8B666BB5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A0D5-B643-4458-AB21-B6E4794C4F48}" type="datetimeFigureOut">
              <a:rPr lang="pt-BR" smtClean="0"/>
              <a:t>09/11/2020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E0BD8E-6479-41D1-89B4-A096BEBD9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C93CEE-B1EC-4134-A548-6657A1D0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62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7E06D96-D8AD-409A-A7DF-D8CD4ABDD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A0D5-B643-4458-AB21-B6E4794C4F48}" type="datetimeFigureOut">
              <a:rPr lang="pt-BR" smtClean="0"/>
              <a:t>09/11/2020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3CFF23B-6387-4416-B820-327BC091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260471-E216-4221-A4EF-EE0EDC01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82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1509C-F953-4CC9-8C1B-F2C5AFDF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C380F0-526E-4D16-9887-EA7DA6964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E489F3-2942-4D3C-8160-C52050CE4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DE62D6-E18B-4FCB-A5AF-8C054847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A0D5-B643-4458-AB21-B6E4794C4F48}" type="datetimeFigureOut">
              <a:rPr lang="pt-BR" smtClean="0"/>
              <a:t>09/11/2020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76ACD8-46C5-4C2C-939A-A7A069D9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28944B-ACFB-465D-8436-D6A19261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86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8BD3C-98CB-4589-BC92-23BD64C7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2F910AD-A4C9-4DA3-A13F-4BD21B033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752561-6FD5-45BF-A978-1CB71534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CA36B0-B4ED-478D-8926-10E650B4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A0D5-B643-4458-AB21-B6E4794C4F48}" type="datetimeFigureOut">
              <a:rPr lang="pt-BR" smtClean="0"/>
              <a:t>09/11/2020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AA4697-3B88-4CC3-A299-A85DD62D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AF737F-1779-472D-A914-AFD15093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88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D707C5A-B6A9-4520-9AAD-0BDE66A0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3F7D6B-D3E8-4B48-8E00-313E9F5D2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81C7AA-0739-49EF-B91F-BCB3370A4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BA0D5-B643-4458-AB21-B6E4794C4F48}" type="datetimeFigureOut">
              <a:rPr lang="pt-BR" smtClean="0"/>
              <a:t>09/11/2020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7F465F-F8B2-42E4-8254-18B9A2BA3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ED7889-F65F-46D2-AE13-5E3E8B5AB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06D59-ACD8-43EB-A6ED-B0FD3799F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5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drão do plano de fundo&#10;&#10;Descrição gerada automaticamente">
            <a:extLst>
              <a:ext uri="{FF2B5EF4-FFF2-40B4-BE49-F238E27FC236}">
                <a16:creationId xmlns:a16="http://schemas.microsoft.com/office/drawing/2014/main" id="{5977C900-0E16-4D9E-980D-FE4502DCE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61" r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55644C-A9EE-45A0-A399-224B2ADE9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pt-BR"/>
              <a:t>HÉLITON R. TAVARES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431D25A-92E8-44D9-B4FE-5F4584EB7B5F}"/>
              </a:ext>
            </a:extLst>
          </p:cNvPr>
          <p:cNvSpPr txBox="1">
            <a:spLocks/>
          </p:cNvSpPr>
          <p:nvPr/>
        </p:nvSpPr>
        <p:spPr>
          <a:xfrm>
            <a:off x="433990" y="4177243"/>
            <a:ext cx="5939599" cy="6525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3200" dirty="0"/>
              <a:t>VARIÁVEIS ALEATÓRIAS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C22B781-E689-4879-874B-DBDE8CCA46D3}"/>
              </a:ext>
            </a:extLst>
          </p:cNvPr>
          <p:cNvSpPr txBox="1">
            <a:spLocks/>
          </p:cNvSpPr>
          <p:nvPr/>
        </p:nvSpPr>
        <p:spPr>
          <a:xfrm>
            <a:off x="404553" y="4587925"/>
            <a:ext cx="3859128" cy="779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3600" b="1" dirty="0"/>
              <a:t>CONTÍNUAS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9A59C410-34F5-4AA3-BA3C-AAF35F82201E}"/>
              </a:ext>
            </a:extLst>
          </p:cNvPr>
          <p:cNvSpPr txBox="1">
            <a:spLocks/>
          </p:cNvSpPr>
          <p:nvPr/>
        </p:nvSpPr>
        <p:spPr>
          <a:xfrm>
            <a:off x="353667" y="1850579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6600" dirty="0"/>
              <a:t>PROBABILIDADE</a:t>
            </a:r>
          </a:p>
        </p:txBody>
      </p:sp>
    </p:spTree>
    <p:extLst>
      <p:ext uri="{BB962C8B-B14F-4D97-AF65-F5344CB8AC3E}">
        <p14:creationId xmlns:p14="http://schemas.microsoft.com/office/powerpoint/2010/main" val="635514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C9C406-FF5E-4A2B-A8E6-BF14075D2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Alguns comandos no 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8B12EF2-64F0-4AE1-8107-44255A5E7C16}"/>
              </a:ext>
            </a:extLst>
          </p:cNvPr>
          <p:cNvSpPr txBox="1"/>
          <p:nvPr/>
        </p:nvSpPr>
        <p:spPr>
          <a:xfrm>
            <a:off x="661852" y="1254034"/>
            <a:ext cx="593053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C00000"/>
                </a:solidFill>
              </a:rPr>
              <a:t># Definindo os intervalos</a:t>
            </a:r>
          </a:p>
          <a:p>
            <a:r>
              <a:rPr lang="pt-BR" sz="1400" dirty="0"/>
              <a:t>x = </a:t>
            </a:r>
            <a:r>
              <a:rPr lang="pt-BR" sz="1400" dirty="0" err="1"/>
              <a:t>rnorm</a:t>
            </a:r>
            <a:r>
              <a:rPr lang="pt-BR" sz="1400" dirty="0"/>
              <a:t>(1000) </a:t>
            </a:r>
          </a:p>
          <a:p>
            <a:r>
              <a:rPr lang="pt-BR" sz="1400" dirty="0"/>
              <a:t>par(</a:t>
            </a:r>
            <a:r>
              <a:rPr lang="pt-BR" sz="1400" dirty="0" err="1"/>
              <a:t>mfrow</a:t>
            </a:r>
            <a:r>
              <a:rPr lang="pt-BR" sz="1400" dirty="0"/>
              <a:t>=c(2,1))</a:t>
            </a:r>
          </a:p>
          <a:p>
            <a:r>
              <a:rPr lang="pt-BR" sz="1400" dirty="0" err="1"/>
              <a:t>hist</a:t>
            </a:r>
            <a:r>
              <a:rPr lang="pt-BR" sz="1400" dirty="0"/>
              <a:t>(</a:t>
            </a:r>
            <a:r>
              <a:rPr lang="pt-BR" sz="1400" dirty="0" err="1"/>
              <a:t>x,main</a:t>
            </a:r>
            <a:r>
              <a:rPr lang="pt-BR" sz="1400" dirty="0"/>
              <a:t>=1)</a:t>
            </a:r>
          </a:p>
          <a:p>
            <a:r>
              <a:rPr lang="pt-BR" sz="1400" dirty="0" err="1"/>
              <a:t>hist</a:t>
            </a:r>
            <a:r>
              <a:rPr lang="pt-BR" sz="1400" dirty="0"/>
              <a:t>(</a:t>
            </a:r>
            <a:r>
              <a:rPr lang="pt-BR" sz="1400" dirty="0" err="1"/>
              <a:t>x,breaks</a:t>
            </a:r>
            <a:r>
              <a:rPr lang="pt-BR" sz="1400" dirty="0"/>
              <a:t>=</a:t>
            </a:r>
            <a:r>
              <a:rPr lang="pt-BR" sz="1400" dirty="0" err="1"/>
              <a:t>seq</a:t>
            </a:r>
            <a:r>
              <a:rPr lang="pt-BR" sz="1400" dirty="0"/>
              <a:t>(-5,5,.1),</a:t>
            </a:r>
            <a:r>
              <a:rPr lang="pt-BR" sz="1400" dirty="0" err="1"/>
              <a:t>main</a:t>
            </a:r>
            <a:r>
              <a:rPr lang="pt-BR" sz="1400" dirty="0"/>
              <a:t>=2)</a:t>
            </a:r>
          </a:p>
          <a:p>
            <a:endParaRPr lang="pt-BR" sz="1400" dirty="0"/>
          </a:p>
          <a:p>
            <a:endParaRPr lang="pt-BR" sz="1400" dirty="0"/>
          </a:p>
          <a:p>
            <a:r>
              <a:rPr lang="pt-BR" sz="1400" dirty="0"/>
              <a:t>x=</a:t>
            </a:r>
            <a:r>
              <a:rPr lang="pt-BR" sz="1400" dirty="0" err="1"/>
              <a:t>rchisq</a:t>
            </a:r>
            <a:r>
              <a:rPr lang="pt-BR" sz="1400" dirty="0"/>
              <a:t>(1000,10); </a:t>
            </a:r>
            <a:r>
              <a:rPr lang="pt-BR" sz="1400" dirty="0" err="1"/>
              <a:t>hist</a:t>
            </a:r>
            <a:r>
              <a:rPr lang="pt-BR" sz="1400" dirty="0"/>
              <a:t>(x)</a:t>
            </a:r>
          </a:p>
          <a:p>
            <a:endParaRPr lang="pt-BR" sz="1400" dirty="0"/>
          </a:p>
          <a:p>
            <a:r>
              <a:rPr lang="pt-BR" sz="1400" dirty="0" err="1"/>
              <a:t>hist</a:t>
            </a:r>
            <a:r>
              <a:rPr lang="pt-BR" sz="1400" dirty="0"/>
              <a:t>(x,                         #histograma de x</a:t>
            </a:r>
          </a:p>
          <a:p>
            <a:r>
              <a:rPr lang="pt-BR" sz="1400" dirty="0" err="1"/>
              <a:t>main</a:t>
            </a:r>
            <a:r>
              <a:rPr lang="pt-BR" sz="1400" dirty="0"/>
              <a:t>="Histograma </a:t>
            </a:r>
            <a:r>
              <a:rPr lang="pt-BR" sz="1400" dirty="0" err="1"/>
              <a:t>Qui</a:t>
            </a:r>
            <a:r>
              <a:rPr lang="pt-BR" sz="1400" dirty="0"/>
              <a:t>-</a:t>
            </a:r>
            <a:r>
              <a:rPr lang="pt-BR" sz="1400" dirty="0" err="1"/>
              <a:t>quadrado",#título</a:t>
            </a:r>
            <a:endParaRPr lang="pt-BR" sz="1400" dirty="0"/>
          </a:p>
          <a:p>
            <a:r>
              <a:rPr lang="pt-BR" sz="1400" dirty="0" err="1"/>
              <a:t>xlab</a:t>
            </a:r>
            <a:r>
              <a:rPr lang="pt-BR" sz="1400" dirty="0"/>
              <a:t>="Valores",                 #texto do eixo das abscissas</a:t>
            </a:r>
          </a:p>
          <a:p>
            <a:r>
              <a:rPr lang="pt-BR" sz="1400" dirty="0" err="1"/>
              <a:t>ylab</a:t>
            </a:r>
            <a:r>
              <a:rPr lang="pt-BR" sz="1400" dirty="0"/>
              <a:t>="</a:t>
            </a:r>
            <a:r>
              <a:rPr lang="pt-BR" sz="1400" dirty="0" err="1"/>
              <a:t>Prob</a:t>
            </a:r>
            <a:r>
              <a:rPr lang="pt-BR" sz="1400" dirty="0"/>
              <a:t>",                    #texto do eixo das ordenadas</a:t>
            </a:r>
          </a:p>
          <a:p>
            <a:r>
              <a:rPr lang="pt-BR" sz="1400" dirty="0" err="1"/>
              <a:t>br</a:t>
            </a:r>
            <a:r>
              <a:rPr lang="pt-BR" sz="1400" dirty="0"/>
              <a:t>=c(c(0,5),c(5,15),5*3:7),     #int das classes</a:t>
            </a:r>
          </a:p>
          <a:p>
            <a:r>
              <a:rPr lang="pt-BR" sz="1400" dirty="0" err="1"/>
              <a:t>xlim</a:t>
            </a:r>
            <a:r>
              <a:rPr lang="pt-BR" sz="1400" dirty="0"/>
              <a:t>=c(0,30),                   #limites do eixo de x</a:t>
            </a:r>
          </a:p>
          <a:p>
            <a:r>
              <a:rPr lang="pt-BR" sz="1400" dirty="0" err="1"/>
              <a:t>ylim</a:t>
            </a:r>
            <a:r>
              <a:rPr lang="pt-BR" sz="1400" dirty="0"/>
              <a:t>=c(0,0.1),                  #limites do eixo y</a:t>
            </a:r>
          </a:p>
          <a:p>
            <a:r>
              <a:rPr lang="pt-BR" sz="1400" dirty="0" err="1"/>
              <a:t>col</a:t>
            </a:r>
            <a:r>
              <a:rPr lang="pt-BR" sz="1400" dirty="0"/>
              <a:t>="</a:t>
            </a:r>
            <a:r>
              <a:rPr lang="pt-BR" sz="1400" dirty="0" err="1"/>
              <a:t>lightblue</a:t>
            </a:r>
            <a:r>
              <a:rPr lang="pt-BR" sz="1400" dirty="0"/>
              <a:t>",                #cor das colunas</a:t>
            </a:r>
          </a:p>
          <a:p>
            <a:r>
              <a:rPr lang="pt-BR" sz="1400" dirty="0" err="1"/>
              <a:t>border</a:t>
            </a:r>
            <a:r>
              <a:rPr lang="pt-BR" sz="1400" dirty="0"/>
              <a:t>="</a:t>
            </a:r>
            <a:r>
              <a:rPr lang="pt-BR" sz="1400" dirty="0" err="1"/>
              <a:t>white</a:t>
            </a:r>
            <a:r>
              <a:rPr lang="pt-BR" sz="1400" dirty="0"/>
              <a:t>",                 #cor das bordas das colunas</a:t>
            </a:r>
          </a:p>
          <a:p>
            <a:r>
              <a:rPr lang="pt-BR" sz="1400" dirty="0" err="1"/>
              <a:t>prob</a:t>
            </a:r>
            <a:r>
              <a:rPr lang="pt-BR" sz="1400" dirty="0"/>
              <a:t>=T,                         #mostrar probabilidades.</a:t>
            </a:r>
          </a:p>
          <a:p>
            <a:r>
              <a:rPr lang="pt-BR" sz="1400" dirty="0" err="1"/>
              <a:t>right</a:t>
            </a:r>
            <a:r>
              <a:rPr lang="pt-BR" sz="1400" dirty="0"/>
              <a:t>=T,                        #int fechados à direita</a:t>
            </a:r>
          </a:p>
          <a:p>
            <a:r>
              <a:rPr lang="pt-BR" sz="1400" dirty="0" err="1"/>
              <a:t>adj</a:t>
            </a:r>
            <a:r>
              <a:rPr lang="pt-BR" sz="1400" dirty="0"/>
              <a:t>=0,                          #alinhamento dos textos</a:t>
            </a:r>
          </a:p>
          <a:p>
            <a:r>
              <a:rPr lang="pt-BR" sz="1400" dirty="0" err="1"/>
              <a:t>col.axis</a:t>
            </a:r>
            <a:r>
              <a:rPr lang="pt-BR" sz="1400" dirty="0"/>
              <a:t>="</a:t>
            </a:r>
            <a:r>
              <a:rPr lang="pt-BR" sz="1400" dirty="0" err="1"/>
              <a:t>red</a:t>
            </a:r>
            <a:r>
              <a:rPr lang="pt-BR" sz="1400" dirty="0"/>
              <a:t>")                 #cor do texto nos eixos</a:t>
            </a:r>
          </a:p>
        </p:txBody>
      </p:sp>
      <p:pic>
        <p:nvPicPr>
          <p:cNvPr id="7" name="Imagem 6" descr="Gráfico, Histograma&#10;&#10;Descrição gerada automaticamente">
            <a:extLst>
              <a:ext uri="{FF2B5EF4-FFF2-40B4-BE49-F238E27FC236}">
                <a16:creationId xmlns:a16="http://schemas.microsoft.com/office/drawing/2014/main" id="{7C4EC5AF-2DED-4EA2-B508-C50FB949A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3" y="718139"/>
            <a:ext cx="4110612" cy="2386346"/>
          </a:xfrm>
          <a:prstGeom prst="rect">
            <a:avLst/>
          </a:prstGeom>
        </p:spPr>
      </p:pic>
      <p:pic>
        <p:nvPicPr>
          <p:cNvPr id="9" name="Imagem 8" descr="Gráfico, Histograma&#10;&#10;Descrição gerada automaticamente">
            <a:extLst>
              <a:ext uri="{FF2B5EF4-FFF2-40B4-BE49-F238E27FC236}">
                <a16:creationId xmlns:a16="http://schemas.microsoft.com/office/drawing/2014/main" id="{37609FD3-5807-4B91-9A7F-AA0FAB7EC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939" y="3877668"/>
            <a:ext cx="4748786" cy="275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15131-FF1E-46CE-B394-633330F60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20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pt-BR" sz="4000" dirty="0"/>
              <a:t>Função Densidade de Probabilidade </a:t>
            </a:r>
            <a:r>
              <a:rPr lang="pt-BR" dirty="0"/>
              <a:t>(</a:t>
            </a:r>
            <a:r>
              <a:rPr lang="pt-BR" b="1" i="1" dirty="0"/>
              <a:t>Contínua</a:t>
            </a:r>
            <a:r>
              <a:rPr lang="pt-BR" dirty="0"/>
              <a:t>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33A9EE-819B-4617-ADB5-7FEBDAF0E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93" y="1318274"/>
            <a:ext cx="6085714" cy="26190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D02F558-14AC-4B88-AE2A-F472996AA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45" y="3937322"/>
            <a:ext cx="6047619" cy="11904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A8DB7BB-DC4E-44C8-87DE-711D17E29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480" y="5127798"/>
            <a:ext cx="3304762" cy="90476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025378E-E4D3-44A3-81CD-A9FF95C72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1516" y="1318274"/>
            <a:ext cx="4877940" cy="390686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55171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55299-B25C-4713-BF4C-F6582BF68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Alguns comandos no 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1EFD84B-9D9F-4096-AAEE-8A6704333E9A}"/>
              </a:ext>
            </a:extLst>
          </p:cNvPr>
          <p:cNvSpPr txBox="1"/>
          <p:nvPr/>
        </p:nvSpPr>
        <p:spPr>
          <a:xfrm>
            <a:off x="716281" y="1045030"/>
            <a:ext cx="6267994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Famílias: </a:t>
            </a:r>
            <a:r>
              <a:rPr lang="pt-BR" b="1" dirty="0">
                <a:solidFill>
                  <a:srgbClr val="C00000"/>
                </a:solidFill>
              </a:rPr>
              <a:t>d, p, q, r</a:t>
            </a:r>
          </a:p>
          <a:p>
            <a:r>
              <a:rPr lang="pt-BR" dirty="0">
                <a:solidFill>
                  <a:srgbClr val="C00000"/>
                </a:solidFill>
              </a:rPr>
              <a:t>d: densidade, p: probabilidade, q: IC, r: observações</a:t>
            </a:r>
          </a:p>
          <a:p>
            <a:endParaRPr lang="pt-BR" dirty="0"/>
          </a:p>
          <a:p>
            <a:r>
              <a:rPr lang="pt-BR" b="1" dirty="0">
                <a:solidFill>
                  <a:srgbClr val="002060"/>
                </a:solidFill>
              </a:rPr>
              <a:t>Normal</a:t>
            </a:r>
            <a:r>
              <a:rPr lang="pt-BR" dirty="0"/>
              <a:t>:         </a:t>
            </a:r>
            <a:r>
              <a:rPr lang="pt-BR" b="1" dirty="0" err="1"/>
              <a:t>dnorm</a:t>
            </a:r>
            <a:r>
              <a:rPr lang="pt-BR" b="1" dirty="0"/>
              <a:t>(), </a:t>
            </a:r>
            <a:r>
              <a:rPr lang="pt-BR" b="1" dirty="0" err="1"/>
              <a:t>pnorm</a:t>
            </a:r>
            <a:r>
              <a:rPr lang="pt-BR" b="1" dirty="0"/>
              <a:t>(), </a:t>
            </a:r>
            <a:r>
              <a:rPr lang="pt-BR" b="1" dirty="0" err="1"/>
              <a:t>qnorm</a:t>
            </a:r>
            <a:r>
              <a:rPr lang="pt-BR" b="1" dirty="0"/>
              <a:t>(), </a:t>
            </a:r>
            <a:r>
              <a:rPr lang="pt-BR" b="1" dirty="0" err="1"/>
              <a:t>rnorm</a:t>
            </a:r>
            <a:r>
              <a:rPr lang="pt-BR" b="1" dirty="0"/>
              <a:t>()</a:t>
            </a:r>
          </a:p>
          <a:p>
            <a:r>
              <a:rPr lang="pt-BR" b="1" dirty="0">
                <a:solidFill>
                  <a:srgbClr val="002060"/>
                </a:solidFill>
              </a:rPr>
              <a:t>t</a:t>
            </a:r>
            <a:r>
              <a:rPr lang="pt-BR" dirty="0"/>
              <a:t>:              </a:t>
            </a:r>
            <a:r>
              <a:rPr lang="pt-BR" b="1" dirty="0" err="1"/>
              <a:t>dt</a:t>
            </a:r>
            <a:r>
              <a:rPr lang="pt-BR" b="1" dirty="0"/>
              <a:t>(), </a:t>
            </a:r>
            <a:r>
              <a:rPr lang="pt-BR" b="1" dirty="0" err="1"/>
              <a:t>pt</a:t>
            </a:r>
            <a:r>
              <a:rPr lang="pt-BR" b="1" dirty="0"/>
              <a:t>(), </a:t>
            </a:r>
            <a:r>
              <a:rPr lang="pt-BR" b="1" dirty="0" err="1"/>
              <a:t>qt</a:t>
            </a:r>
            <a:r>
              <a:rPr lang="pt-BR" b="1" dirty="0"/>
              <a:t>(), </a:t>
            </a:r>
            <a:r>
              <a:rPr lang="pt-BR" b="1" dirty="0" err="1"/>
              <a:t>rt</a:t>
            </a:r>
            <a:r>
              <a:rPr lang="pt-BR" b="1" dirty="0"/>
              <a:t>()</a:t>
            </a:r>
          </a:p>
          <a:p>
            <a:r>
              <a:rPr lang="pt-BR" b="1" dirty="0" err="1">
                <a:solidFill>
                  <a:srgbClr val="002060"/>
                </a:solidFill>
              </a:rPr>
              <a:t>Qui</a:t>
            </a:r>
            <a:r>
              <a:rPr lang="pt-BR" b="1" dirty="0">
                <a:solidFill>
                  <a:srgbClr val="002060"/>
                </a:solidFill>
              </a:rPr>
              <a:t>-quadrado</a:t>
            </a:r>
            <a:r>
              <a:rPr lang="pt-BR" dirty="0"/>
              <a:t>:   </a:t>
            </a:r>
            <a:r>
              <a:rPr lang="pt-BR" dirty="0" err="1"/>
              <a:t>dchisq</a:t>
            </a:r>
            <a:r>
              <a:rPr lang="pt-BR" dirty="0"/>
              <a:t>(), </a:t>
            </a:r>
            <a:r>
              <a:rPr lang="pt-BR" dirty="0" err="1"/>
              <a:t>pchisq</a:t>
            </a:r>
            <a:r>
              <a:rPr lang="pt-BR" dirty="0"/>
              <a:t>(), </a:t>
            </a:r>
            <a:r>
              <a:rPr lang="pt-BR" dirty="0" err="1"/>
              <a:t>qchisq</a:t>
            </a:r>
            <a:r>
              <a:rPr lang="pt-BR" dirty="0"/>
              <a:t>(), </a:t>
            </a:r>
            <a:r>
              <a:rPr lang="pt-BR" dirty="0" err="1"/>
              <a:t>rchisq</a:t>
            </a:r>
            <a:r>
              <a:rPr lang="pt-BR" dirty="0"/>
              <a:t>()</a:t>
            </a:r>
          </a:p>
          <a:p>
            <a:r>
              <a:rPr lang="pt-BR" b="1" dirty="0">
                <a:solidFill>
                  <a:srgbClr val="002060"/>
                </a:solidFill>
              </a:rPr>
              <a:t>Poisson</a:t>
            </a:r>
            <a:r>
              <a:rPr lang="pt-BR" dirty="0"/>
              <a:t>:        </a:t>
            </a:r>
            <a:r>
              <a:rPr lang="pt-BR" dirty="0" err="1"/>
              <a:t>dpois</a:t>
            </a:r>
            <a:r>
              <a:rPr lang="pt-BR" dirty="0"/>
              <a:t>(), </a:t>
            </a:r>
            <a:r>
              <a:rPr lang="pt-BR" dirty="0" err="1"/>
              <a:t>ppois</a:t>
            </a:r>
            <a:r>
              <a:rPr lang="pt-BR" dirty="0"/>
              <a:t>(), </a:t>
            </a:r>
            <a:r>
              <a:rPr lang="pt-BR" dirty="0" err="1"/>
              <a:t>qpois</a:t>
            </a:r>
            <a:r>
              <a:rPr lang="pt-BR" dirty="0"/>
              <a:t>(), </a:t>
            </a:r>
            <a:r>
              <a:rPr lang="pt-BR" dirty="0" err="1"/>
              <a:t>rpois</a:t>
            </a:r>
            <a:r>
              <a:rPr lang="pt-BR" dirty="0"/>
              <a:t>()</a:t>
            </a:r>
          </a:p>
          <a:p>
            <a:endParaRPr lang="pt-BR" dirty="0"/>
          </a:p>
          <a:p>
            <a:r>
              <a:rPr lang="pt-BR" dirty="0"/>
              <a:t># </a:t>
            </a:r>
            <a:r>
              <a:rPr lang="pt-BR" b="1" dirty="0">
                <a:solidFill>
                  <a:srgbClr val="C00000"/>
                </a:solidFill>
              </a:rPr>
              <a:t>Plotar o gráfico da fdp</a:t>
            </a:r>
          </a:p>
          <a:p>
            <a:r>
              <a:rPr lang="pt-BR" dirty="0"/>
              <a:t>&gt; x = </a:t>
            </a:r>
            <a:r>
              <a:rPr lang="pt-BR" dirty="0" err="1"/>
              <a:t>seq</a:t>
            </a:r>
            <a:r>
              <a:rPr lang="pt-BR" dirty="0"/>
              <a:t>(-3,3,0.01)</a:t>
            </a:r>
          </a:p>
          <a:p>
            <a:r>
              <a:rPr lang="pt-BR" dirty="0"/>
              <a:t>&gt; </a:t>
            </a:r>
            <a:r>
              <a:rPr lang="pt-BR" dirty="0" err="1"/>
              <a:t>plot</a:t>
            </a:r>
            <a:r>
              <a:rPr lang="pt-BR" dirty="0"/>
              <a:t>(</a:t>
            </a:r>
            <a:r>
              <a:rPr lang="pt-BR" dirty="0" err="1"/>
              <a:t>x,dnorm</a:t>
            </a:r>
            <a:r>
              <a:rPr lang="pt-BR" dirty="0"/>
              <a:t>(x,0,1),</a:t>
            </a:r>
            <a:r>
              <a:rPr lang="pt-BR" dirty="0" err="1"/>
              <a:t>type</a:t>
            </a:r>
            <a:r>
              <a:rPr lang="pt-BR" dirty="0"/>
              <a:t>="l",</a:t>
            </a:r>
            <a:r>
              <a:rPr lang="pt-BR" dirty="0" err="1"/>
              <a:t>xlab</a:t>
            </a:r>
            <a:r>
              <a:rPr lang="pt-BR" dirty="0"/>
              <a:t>="x",</a:t>
            </a:r>
            <a:r>
              <a:rPr lang="pt-BR" dirty="0" err="1"/>
              <a:t>ylab</a:t>
            </a:r>
            <a:r>
              <a:rPr lang="pt-BR" dirty="0"/>
              <a:t>="f(x)")</a:t>
            </a:r>
          </a:p>
          <a:p>
            <a:endParaRPr lang="pt-BR" dirty="0"/>
          </a:p>
          <a:p>
            <a:pPr>
              <a:spcBef>
                <a:spcPts val="600"/>
              </a:spcBef>
            </a:pPr>
            <a:r>
              <a:rPr lang="pt-BR" sz="1400" dirty="0"/>
              <a:t>&gt; </a:t>
            </a:r>
            <a:r>
              <a:rPr lang="pt-BR" sz="1400" dirty="0" err="1"/>
              <a:t>pnorm</a:t>
            </a:r>
            <a:r>
              <a:rPr lang="pt-BR" sz="1400" dirty="0"/>
              <a:t>(-1) #calcula a probabilidade P(Z &gt; -1).</a:t>
            </a:r>
          </a:p>
          <a:p>
            <a:pPr>
              <a:spcBef>
                <a:spcPts val="600"/>
              </a:spcBef>
            </a:pPr>
            <a:r>
              <a:rPr lang="pt-BR" sz="1400" dirty="0"/>
              <a:t>&gt; </a:t>
            </a:r>
            <a:r>
              <a:rPr lang="pt-BR" sz="1400" dirty="0" err="1"/>
              <a:t>pnorm</a:t>
            </a:r>
            <a:r>
              <a:rPr lang="pt-BR" sz="1400" dirty="0"/>
              <a:t>(q=-1,mean=0,sd=1,lower.tail=T) # P(Z &lt; -1) = 0.1586553   Z ~ N(0,1)</a:t>
            </a:r>
          </a:p>
          <a:p>
            <a:pPr>
              <a:spcBef>
                <a:spcPts val="600"/>
              </a:spcBef>
            </a:pPr>
            <a:r>
              <a:rPr lang="pt-BR" sz="1400" dirty="0"/>
              <a:t>&gt; 1-pnorm(q=1,mean=0,sd=1,lower.tail=F)</a:t>
            </a:r>
          </a:p>
          <a:p>
            <a:pPr>
              <a:spcBef>
                <a:spcPts val="600"/>
              </a:spcBef>
            </a:pPr>
            <a:r>
              <a:rPr lang="pt-BR" sz="1400" dirty="0"/>
              <a:t>&gt; </a:t>
            </a:r>
            <a:r>
              <a:rPr lang="pt-BR" sz="1400" dirty="0" err="1"/>
              <a:t>qnorm</a:t>
            </a:r>
            <a:r>
              <a:rPr lang="pt-BR" sz="1400" dirty="0"/>
              <a:t>(p=0.95,mean=0,sd=1) # z </a:t>
            </a:r>
            <a:r>
              <a:rPr lang="pt-BR" sz="1400" dirty="0" err="1"/>
              <a:t>tz</a:t>
            </a:r>
            <a:r>
              <a:rPr lang="pt-BR" sz="1400" dirty="0"/>
              <a:t> P(Z&gt;z)=0.95 -&gt; z = 1.644854</a:t>
            </a:r>
          </a:p>
          <a:p>
            <a:pPr>
              <a:spcBef>
                <a:spcPts val="600"/>
              </a:spcBef>
            </a:pPr>
            <a:r>
              <a:rPr lang="pt-BR" sz="1400" dirty="0"/>
              <a:t>&gt; </a:t>
            </a:r>
            <a:r>
              <a:rPr lang="pt-BR" sz="1400" dirty="0" err="1"/>
              <a:t>dnorm</a:t>
            </a:r>
            <a:r>
              <a:rPr lang="pt-BR" sz="1400" dirty="0"/>
              <a:t>(x=1,mean=0,sd=1)   # Valor da densidade f(x).   No caso f(1)=0.2419707</a:t>
            </a:r>
          </a:p>
          <a:p>
            <a:pPr>
              <a:spcBef>
                <a:spcPts val="600"/>
              </a:spcBef>
            </a:pPr>
            <a:r>
              <a:rPr lang="pt-BR" sz="1400" dirty="0"/>
              <a:t>&gt; </a:t>
            </a:r>
            <a:r>
              <a:rPr lang="pt-BR" sz="1400" dirty="0" err="1"/>
              <a:t>rnorm</a:t>
            </a:r>
            <a:r>
              <a:rPr lang="pt-BR" sz="1400" dirty="0"/>
              <a:t>(n=20) # Gera 20 observações de uma N(0,1)</a:t>
            </a:r>
          </a:p>
          <a:p>
            <a:pPr>
              <a:spcBef>
                <a:spcPts val="600"/>
              </a:spcBef>
            </a:pPr>
            <a:r>
              <a:rPr lang="pt-BR" sz="1400" dirty="0"/>
              <a:t>&gt; </a:t>
            </a:r>
            <a:r>
              <a:rPr lang="pt-BR" sz="1400" dirty="0" err="1"/>
              <a:t>rnorm</a:t>
            </a:r>
            <a:r>
              <a:rPr lang="pt-BR" sz="1400" dirty="0"/>
              <a:t>(n=20,mean=10,sd=3)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FA7B552-ACC9-4A75-8375-CE206DDCD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591573"/>
              </p:ext>
            </p:extLst>
          </p:nvPr>
        </p:nvGraphicFramePr>
        <p:xfrm>
          <a:off x="7577273" y="1740330"/>
          <a:ext cx="3776527" cy="4069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2401">
                  <a:extLst>
                    <a:ext uri="{9D8B030D-6E8A-4147-A177-3AD203B41FA5}">
                      <a16:colId xmlns:a16="http://schemas.microsoft.com/office/drawing/2014/main" val="3119628720"/>
                    </a:ext>
                  </a:extLst>
                </a:gridCol>
                <a:gridCol w="1554126">
                  <a:extLst>
                    <a:ext uri="{9D8B030D-6E8A-4147-A177-3AD203B41FA5}">
                      <a16:colId xmlns:a16="http://schemas.microsoft.com/office/drawing/2014/main" val="1965374139"/>
                    </a:ext>
                  </a:extLst>
                </a:gridCol>
              </a:tblGrid>
              <a:tr h="22610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Distribuições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Descrição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5449208"/>
                  </a:ext>
                </a:extLst>
              </a:tr>
              <a:tr h="22610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runif(x,min,max)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Uniforme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7096879"/>
                  </a:ext>
                </a:extLst>
              </a:tr>
              <a:tr h="22610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rnorm(x,mean,sd)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Normal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4943873"/>
                  </a:ext>
                </a:extLst>
              </a:tr>
              <a:tr h="22610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rlnorm(x,mean,sd)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Lognormal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5709847"/>
                  </a:ext>
                </a:extLst>
              </a:tr>
              <a:tr h="22610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rt(x,df)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t-Student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1226235"/>
                  </a:ext>
                </a:extLst>
              </a:tr>
              <a:tr h="22610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rf(x,df1,df2)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F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0976417"/>
                  </a:ext>
                </a:extLst>
              </a:tr>
              <a:tr h="22610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rchisq(x,df)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Qui-quadrado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2223861"/>
                  </a:ext>
                </a:extLst>
              </a:tr>
              <a:tr h="22610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rexp(x)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Exponencial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7498314"/>
                  </a:ext>
                </a:extLst>
              </a:tr>
              <a:tr h="22610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rgamma(x,shape,scale)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Gama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3922154"/>
                  </a:ext>
                </a:extLst>
              </a:tr>
              <a:tr h="22610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rbeta(x,a,b)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Beta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4848688"/>
                  </a:ext>
                </a:extLst>
              </a:tr>
              <a:tr h="22610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rcauchy(x,location,scale)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Cauchy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0427735"/>
                  </a:ext>
                </a:extLst>
              </a:tr>
              <a:tr h="22610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rbinom(x,n,p)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Binomial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9442806"/>
                  </a:ext>
                </a:extLst>
              </a:tr>
              <a:tr h="22610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rgeom(x,p)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Geométrica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8674627"/>
                  </a:ext>
                </a:extLst>
              </a:tr>
              <a:tr h="22610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rpois(x,lambda)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Poisson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3592525"/>
                  </a:ext>
                </a:extLst>
              </a:tr>
              <a:tr h="22610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rhyper(x,m,n,k)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Hipergeométrica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6751830"/>
                  </a:ext>
                </a:extLst>
              </a:tr>
              <a:tr h="22610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rweibull(x,m)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Weibull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486351"/>
                  </a:ext>
                </a:extLst>
              </a:tr>
              <a:tr h="226107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8446333"/>
                  </a:ext>
                </a:extLst>
              </a:tr>
              <a:tr h="22610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set.seed(1)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# reseta a raiz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6523004"/>
                  </a:ext>
                </a:extLst>
              </a:tr>
            </a:tbl>
          </a:graphicData>
        </a:graphic>
      </p:graphicFrame>
      <p:pic>
        <p:nvPicPr>
          <p:cNvPr id="10" name="Imagem 9" descr="Uma imagem contendo desenho&#10;&#10;Descrição gerada automaticamente">
            <a:extLst>
              <a:ext uri="{FF2B5EF4-FFF2-40B4-BE49-F238E27FC236}">
                <a16:creationId xmlns:a16="http://schemas.microsoft.com/office/drawing/2014/main" id="{078CC74F-586C-47BA-92A9-7646C90F3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42" y="381616"/>
            <a:ext cx="854397" cy="66341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BFB94A3-56C7-4D9F-A36D-20EF1F84AFD8}"/>
              </a:ext>
            </a:extLst>
          </p:cNvPr>
          <p:cNvSpPr txBox="1"/>
          <p:nvPr/>
        </p:nvSpPr>
        <p:spPr>
          <a:xfrm>
            <a:off x="7448550" y="1045030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Geração de Números Aleatórios</a:t>
            </a:r>
          </a:p>
        </p:txBody>
      </p:sp>
    </p:spTree>
    <p:extLst>
      <p:ext uri="{BB962C8B-B14F-4D97-AF65-F5344CB8AC3E}">
        <p14:creationId xmlns:p14="http://schemas.microsoft.com/office/powerpoint/2010/main" val="12033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792DF6-CC34-4DC4-9334-D43BB7836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4376" cy="6858000"/>
          </a:xfrm>
          <a:prstGeom prst="rect">
            <a:avLst/>
          </a:prstGeom>
          <a:ln>
            <a:noFill/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081733-8000-49A4-AA22-8B8A15D30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0" y="891539"/>
            <a:ext cx="3134807" cy="5071110"/>
          </a:xfrm>
        </p:spPr>
        <p:txBody>
          <a:bodyPr>
            <a:normAutofit/>
          </a:bodyPr>
          <a:lstStyle/>
          <a:p>
            <a:r>
              <a:rPr lang="pt-BR" sz="4000" b="1">
                <a:solidFill>
                  <a:srgbClr val="FFFFFF"/>
                </a:solidFill>
              </a:rPr>
              <a:t>Principais Modelo Discretos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660204-C393-4F3C-8ACC-5771824A2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BAED201-E969-4024-9802-B9CF65D99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755843"/>
              </p:ext>
            </p:extLst>
          </p:nvPr>
        </p:nvGraphicFramePr>
        <p:xfrm>
          <a:off x="5261530" y="643467"/>
          <a:ext cx="6110962" cy="557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59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EBF20-7541-4DA1-885B-D594F8FDD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7631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pt-BR" b="1" dirty="0"/>
              <a:t>Uniforme Contínua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F2217A4-31E6-4B66-B3E5-8CBDA3EFC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91" y="1395605"/>
            <a:ext cx="6277749" cy="188099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1FFF8CE-A235-4BFB-89A2-2381A7336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91" y="3993110"/>
            <a:ext cx="3857267" cy="94829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3BD85DA-BE70-4C71-9560-E56B257871C2}"/>
              </a:ext>
            </a:extLst>
          </p:cNvPr>
          <p:cNvSpPr txBox="1"/>
          <p:nvPr/>
        </p:nvSpPr>
        <p:spPr>
          <a:xfrm>
            <a:off x="629291" y="3623778"/>
            <a:ext cx="269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Função de Distribuição F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60CDD63-62A3-440F-8DC2-597671520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144" y="1245893"/>
            <a:ext cx="3504897" cy="4767487"/>
          </a:xfrm>
          <a:prstGeom prst="rect">
            <a:avLst/>
          </a:prstGeom>
        </p:spPr>
      </p:pic>
      <p:pic>
        <p:nvPicPr>
          <p:cNvPr id="11" name="Imagem 10" descr="Uma imagem contendo desenho&#10;&#10;Descrição gerada automaticamente">
            <a:extLst>
              <a:ext uri="{FF2B5EF4-FFF2-40B4-BE49-F238E27FC236}">
                <a16:creationId xmlns:a16="http://schemas.microsoft.com/office/drawing/2014/main" id="{6312FD44-AD8B-46F7-AC68-D320EC344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92" y="5737622"/>
            <a:ext cx="854397" cy="66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1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72D9721A-517D-483C-99CF-051F59E9775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918155"/>
              </a:xfrm>
              <a:solidFill>
                <a:schemeClr val="accent6">
                  <a:lumMod val="75000"/>
                </a:schemeClr>
              </a:solidFill>
            </p:spPr>
            <p:txBody>
              <a:bodyPr/>
              <a:lstStyle/>
              <a:p>
                <a:r>
                  <a:rPr lang="pt-BR" b="1" dirty="0"/>
                  <a:t>Exponencial(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pt-BR" b="1" dirty="0"/>
                  <a:t>)</a:t>
                </a:r>
              </a:p>
            </p:txBody>
          </p:sp>
        </mc:Choice>
        <mc:Fallback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72D9721A-517D-483C-99CF-051F59E977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918155"/>
              </a:xfrm>
              <a:blipFill>
                <a:blip r:embed="rId2"/>
                <a:stretch>
                  <a:fillRect l="-2377" t="-8609" b="-192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id="{F22CAF21-146C-4A2F-86BA-6309F53DF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11" y="1608288"/>
            <a:ext cx="6125662" cy="153399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35D3BF7-C291-4BA5-88FC-5E978F6F5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591" y="1521126"/>
            <a:ext cx="2938260" cy="234371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98764B9-E5F1-4F17-8C07-163FFDD9C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446" y="4052849"/>
            <a:ext cx="3504763" cy="244002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98ED4299-E560-4F11-ACD1-8E6ABB67D275}"/>
              </a:ext>
            </a:extLst>
          </p:cNvPr>
          <p:cNvSpPr txBox="1"/>
          <p:nvPr/>
        </p:nvSpPr>
        <p:spPr>
          <a:xfrm>
            <a:off x="629291" y="3623778"/>
            <a:ext cx="269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Função de Distribuição 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A853677A-FF56-4B67-A765-EC10D637E5B4}"/>
                  </a:ext>
                </a:extLst>
              </p:cNvPr>
              <p:cNvSpPr txBox="1"/>
              <p:nvPr/>
            </p:nvSpPr>
            <p:spPr>
              <a:xfrm>
                <a:off x="1184610" y="4052849"/>
                <a:ext cx="3591945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d>
                            <m:d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e>
                          </m:d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A853677A-FF56-4B67-A765-EC10D637E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610" y="4052849"/>
                <a:ext cx="3591945" cy="329257"/>
              </a:xfrm>
              <a:prstGeom prst="rect">
                <a:avLst/>
              </a:prstGeom>
              <a:blipFill>
                <a:blip r:embed="rId6"/>
                <a:stretch>
                  <a:fillRect l="-1186" r="-1864" b="-2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Imagem 23">
            <a:extLst>
              <a:ext uri="{FF2B5EF4-FFF2-40B4-BE49-F238E27FC236}">
                <a16:creationId xmlns:a16="http://schemas.microsoft.com/office/drawing/2014/main" id="{ABA1C0AC-4B32-48C2-AC88-0F0EABED38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291" y="4878306"/>
            <a:ext cx="5342018" cy="15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49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D6BDD2AB-8973-489D-9F14-E2545D25EE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6"/>
                <a:ext cx="10868891" cy="992620"/>
              </a:xfr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>
                <a:normAutofit/>
              </a:bodyPr>
              <a:lstStyle/>
              <a:p>
                <a:r>
                  <a:rPr lang="pt-BR" b="1" i="1" dirty="0"/>
                  <a:t>Distribuição Gama(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pt-BR" b="1" i="1" dirty="0"/>
                  <a:t>,</a:t>
                </a:r>
                <a14:m>
                  <m:oMath xmlns:m="http://schemas.openxmlformats.org/officeDocument/2006/math">
                    <m:r>
                      <a:rPr lang="pt-BR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pt-BR" b="1" i="1" dirty="0"/>
                  <a:t>)</a:t>
                </a:r>
              </a:p>
            </p:txBody>
          </p:sp>
        </mc:Choice>
        <mc:Fallback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D6BDD2AB-8973-489D-9F14-E2545D25EE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6"/>
                <a:ext cx="10868891" cy="992620"/>
              </a:xfrm>
              <a:blipFill>
                <a:blip r:embed="rId2"/>
                <a:stretch>
                  <a:fillRect l="-2243" t="-4294" b="-141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id="{0A3ACE39-3762-4B93-9C6E-8D588633A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1571829"/>
            <a:ext cx="6029853" cy="258100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DEE75D8-B357-450E-B18F-ADB9EB6A4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4152831"/>
            <a:ext cx="2466667" cy="6952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AD77E76-A49C-4187-9C1E-44115CF54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8" y="5438454"/>
            <a:ext cx="5870802" cy="129537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C20E21E-35FB-49A5-94F5-2826299C424E}"/>
              </a:ext>
            </a:extLst>
          </p:cNvPr>
          <p:cNvSpPr txBox="1"/>
          <p:nvPr/>
        </p:nvSpPr>
        <p:spPr>
          <a:xfrm>
            <a:off x="838198" y="4988688"/>
            <a:ext cx="4704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Casos especiais: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C173E0C-5A4A-4F60-A99D-BC3C4A4EE8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1169" y="1793341"/>
            <a:ext cx="4304762" cy="3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58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34945379-CE20-4FE8-B9F6-6BDFE2D7D93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744228" cy="908375"/>
              </a:xfrm>
              <a:solidFill>
                <a:srgbClr val="7030A0"/>
              </a:solidFill>
            </p:spPr>
            <p:txBody>
              <a:bodyPr/>
              <a:lstStyle/>
              <a:p>
                <a:r>
                  <a:rPr lang="pt-BR" b="1" dirty="0">
                    <a:solidFill>
                      <a:schemeClr val="bg1"/>
                    </a:solidFill>
                  </a:rPr>
                  <a:t>Distribuição Normal(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pt-B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b="1" dirty="0">
                    <a:solidFill>
                      <a:schemeClr val="bg1"/>
                    </a:solidFill>
                  </a:rPr>
                  <a:t> [Gaussiana]</a:t>
                </a:r>
              </a:p>
            </p:txBody>
          </p:sp>
        </mc:Choice>
        <mc:Fallback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34945379-CE20-4FE8-B9F6-6BDFE2D7D9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744228" cy="908375"/>
              </a:xfrm>
              <a:blipFill>
                <a:blip r:embed="rId2"/>
                <a:stretch>
                  <a:fillRect l="-2327" t="-8054" b="-214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BE1CF00A-13DA-4D56-B2C1-2E31BF52B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69627"/>
            <a:ext cx="5152513" cy="13554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F91921E-70BB-48F9-8546-6A5237CCF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28" y="3570160"/>
            <a:ext cx="5249180" cy="65894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0E455FA-32E7-4EBA-A264-6369E690A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857" y="1355163"/>
            <a:ext cx="3828571" cy="213333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3475E86-A7A7-441F-9413-113730B06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32" y="3570158"/>
            <a:ext cx="27622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F2A24F9-0A12-40A5-96EF-99267376A04F}"/>
              </a:ext>
            </a:extLst>
          </p:cNvPr>
          <p:cNvSpPr txBox="1"/>
          <p:nvPr/>
        </p:nvSpPr>
        <p:spPr>
          <a:xfrm>
            <a:off x="789865" y="1355163"/>
            <a:ext cx="5249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https://pt.wikipedia.org/wiki/</a:t>
            </a:r>
            <a:r>
              <a:rPr lang="pt-BR" b="1" dirty="0" err="1">
                <a:solidFill>
                  <a:srgbClr val="C00000"/>
                </a:solidFill>
              </a:rPr>
              <a:t>Distribuição_normal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F3DA17D-A1EF-4EF9-9815-81EB86F80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7" y="3570159"/>
            <a:ext cx="2762248" cy="176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909E2A2C-E2B7-4206-8EB8-B07F7C34555B}"/>
              </a:ext>
            </a:extLst>
          </p:cNvPr>
          <p:cNvSpPr txBox="1"/>
          <p:nvPr/>
        </p:nvSpPr>
        <p:spPr>
          <a:xfrm>
            <a:off x="687977" y="4585123"/>
            <a:ext cx="3971109" cy="1214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#Gerando observações normais</a:t>
            </a:r>
          </a:p>
          <a:p>
            <a:r>
              <a:rPr lang="pt-BR" dirty="0" err="1"/>
              <a:t>nrv</a:t>
            </a:r>
            <a:r>
              <a:rPr lang="pt-BR" dirty="0"/>
              <a:t> &lt;- </a:t>
            </a:r>
            <a:r>
              <a:rPr lang="pt-BR" dirty="0" err="1"/>
              <a:t>rnorm</a:t>
            </a:r>
            <a:r>
              <a:rPr lang="pt-BR" dirty="0"/>
              <a:t>(</a:t>
            </a:r>
            <a:r>
              <a:rPr lang="pt-BR" dirty="0" err="1"/>
              <a:t>mean</a:t>
            </a:r>
            <a:r>
              <a:rPr lang="pt-BR" dirty="0"/>
              <a:t>=0,sd=1,n=10000)</a:t>
            </a:r>
          </a:p>
          <a:p>
            <a:r>
              <a:rPr lang="pt-BR" dirty="0"/>
              <a:t>print(</a:t>
            </a:r>
            <a:r>
              <a:rPr lang="pt-BR" dirty="0" err="1"/>
              <a:t>summary</a:t>
            </a:r>
            <a:r>
              <a:rPr lang="pt-BR" dirty="0"/>
              <a:t>(</a:t>
            </a:r>
            <a:r>
              <a:rPr lang="pt-BR" dirty="0" err="1"/>
              <a:t>nrv</a:t>
            </a:r>
            <a:r>
              <a:rPr lang="pt-BR" dirty="0"/>
              <a:t>))</a:t>
            </a:r>
          </a:p>
          <a:p>
            <a:r>
              <a:rPr lang="pt-BR" dirty="0" err="1"/>
              <a:t>hist</a:t>
            </a:r>
            <a:r>
              <a:rPr lang="pt-BR" dirty="0"/>
              <a:t>(</a:t>
            </a:r>
            <a:r>
              <a:rPr lang="pt-BR" dirty="0" err="1"/>
              <a:t>nrv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9131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F3488B16-4145-4BF3-B6EC-D0D4F93C7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433" y="414623"/>
            <a:ext cx="7362387" cy="9017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 b="1" i="1" dirty="0" err="1">
                <a:solidFill>
                  <a:srgbClr val="1A0A78"/>
                </a:solidFill>
              </a:rPr>
              <a:t>Outras</a:t>
            </a:r>
            <a:r>
              <a:rPr lang="en-US" sz="5800" b="1" i="1" dirty="0">
                <a:solidFill>
                  <a:srgbClr val="1A0A78"/>
                </a:solidFill>
              </a:rPr>
              <a:t> </a:t>
            </a:r>
            <a:r>
              <a:rPr lang="en-US" sz="5800" b="1" i="1" dirty="0" err="1">
                <a:solidFill>
                  <a:srgbClr val="1A0A78"/>
                </a:solidFill>
              </a:rPr>
              <a:t>Distribuições</a:t>
            </a:r>
            <a:endParaRPr lang="en-US" sz="5800" b="1" i="1" dirty="0">
              <a:solidFill>
                <a:srgbClr val="1A0A78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4E23F2D-7732-4DDA-8968-587F688C65E1}"/>
              </a:ext>
            </a:extLst>
          </p:cNvPr>
          <p:cNvSpPr/>
          <p:nvPr/>
        </p:nvSpPr>
        <p:spPr>
          <a:xfrm>
            <a:off x="2835479" y="5768204"/>
            <a:ext cx="6560191" cy="9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FE04F35-9BF5-44D3-81D8-8E222D153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1474488"/>
            <a:ext cx="5055712" cy="353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96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713</Words>
  <Application>Microsoft Office PowerPoint</Application>
  <PresentationFormat>Widescreen</PresentationFormat>
  <Paragraphs>107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Tema do Office</vt:lpstr>
      <vt:lpstr>Apresentação do PowerPoint</vt:lpstr>
      <vt:lpstr>Função Densidade de Probabilidade (Contínua)</vt:lpstr>
      <vt:lpstr>Alguns comandos no R</vt:lpstr>
      <vt:lpstr>Principais Modelo Discretos</vt:lpstr>
      <vt:lpstr>Uniforme Contínua</vt:lpstr>
      <vt:lpstr>Exponencial(λ)</vt:lpstr>
      <vt:lpstr>Distribuição Gama(α,β)</vt:lpstr>
      <vt:lpstr>Distribuição Normal(μ,σ^2) [Gaussiana]</vt:lpstr>
      <vt:lpstr>Outras Distribuições</vt:lpstr>
      <vt:lpstr>Alguns comandos no 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Heliton Tavares</dc:creator>
  <cp:lastModifiedBy>Heliton Tavares</cp:lastModifiedBy>
  <cp:revision>1</cp:revision>
  <dcterms:created xsi:type="dcterms:W3CDTF">2020-11-09T09:20:28Z</dcterms:created>
  <dcterms:modified xsi:type="dcterms:W3CDTF">2020-11-09T11:17:16Z</dcterms:modified>
</cp:coreProperties>
</file>